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F102859-DBCF-4068-9C7D-384DDF5DFC3C}" type="datetimeFigureOut">
              <a:rPr lang="en-US" smtClean="0"/>
              <a:pPr/>
              <a:t>12/16/2021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9F8460CA-0272-467E-ACDA-633CA394562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7147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85918" y="4357694"/>
            <a:ext cx="5500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Тим за </a:t>
            </a:r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заштиту</a:t>
            </a:r>
            <a:r>
              <a:rPr lang="sr-Latn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sr-Cyrl-RS" sz="24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Добри односи –добробит свих </a:t>
            </a:r>
          </a:p>
          <a:p>
            <a:pPr algn="ctr"/>
            <a:r>
              <a:rPr lang="sr-Cyrl-RS" sz="24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Градимо добре односе у вртићу  </a:t>
            </a:r>
            <a:endParaRPr lang="en-US" sz="2400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5984" y="5857892"/>
            <a:ext cx="4857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Новембар,2021.</a:t>
            </a:r>
          </a:p>
          <a:p>
            <a:pPr algn="ctr"/>
            <a:r>
              <a:rPr lang="sr-Cyrl-RS" dirty="0" smtClean="0">
                <a:solidFill>
                  <a:schemeClr val="accent2">
                    <a:lumMod val="50000"/>
                  </a:schemeClr>
                </a:solidFill>
              </a:rPr>
              <a:t>Крушевац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0668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Активности деце,васпитача,родитеља,запослених у вртићима 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обележавању Дана толеранције и Светског дана детета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388219390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628" y="4429132"/>
            <a:ext cx="4143372" cy="2428868"/>
          </a:xfrm>
        </p:spPr>
      </p:pic>
      <p:pic>
        <p:nvPicPr>
          <p:cNvPr id="5" name="Picture 4" descr="16388219390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785926"/>
            <a:ext cx="4143372" cy="2714644"/>
          </a:xfrm>
          <a:prstGeom prst="rect">
            <a:avLst/>
          </a:prstGeom>
        </p:spPr>
      </p:pic>
      <p:pic>
        <p:nvPicPr>
          <p:cNvPr id="7" name="Picture 6" descr="16388219390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1928802"/>
            <a:ext cx="4307628" cy="4929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0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000108"/>
            <a:ext cx="5143536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388219390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1" y="1000108"/>
            <a:ext cx="3286148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0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857232"/>
            <a:ext cx="8286808" cy="57166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0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071546"/>
            <a:ext cx="4357718" cy="5429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6388219390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142984"/>
            <a:ext cx="4357686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08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857232"/>
            <a:ext cx="3500462" cy="5643602"/>
          </a:xfrm>
        </p:spPr>
      </p:pic>
      <p:pic>
        <p:nvPicPr>
          <p:cNvPr id="5" name="Picture 4" descr="16388219390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928670"/>
            <a:ext cx="4572000" cy="5643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1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714356"/>
            <a:ext cx="7500990" cy="58578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19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785794"/>
            <a:ext cx="7858180" cy="57880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163882193917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785794"/>
            <a:ext cx="7286676" cy="57880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1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857232"/>
            <a:ext cx="3714776" cy="5572164"/>
          </a:xfrm>
        </p:spPr>
      </p:pic>
      <p:pic>
        <p:nvPicPr>
          <p:cNvPr id="5" name="Picture 4" descr="16388219391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857232"/>
            <a:ext cx="4714908" cy="56132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1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642918"/>
            <a:ext cx="8286808" cy="60007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13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714356"/>
            <a:ext cx="7358114" cy="58594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38821939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285860"/>
            <a:ext cx="4357718" cy="5143500"/>
          </a:xfrm>
          <a:prstGeom prst="rect">
            <a:avLst/>
          </a:prstGeom>
        </p:spPr>
      </p:pic>
      <p:pic>
        <p:nvPicPr>
          <p:cNvPr id="5" name="Picture 4" descr="16388219392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357298"/>
            <a:ext cx="4143404" cy="50720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2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714356"/>
            <a:ext cx="4143404" cy="5643602"/>
          </a:xfrm>
        </p:spPr>
      </p:pic>
      <p:pic>
        <p:nvPicPr>
          <p:cNvPr id="5" name="Picture 4" descr="16388219392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785794"/>
            <a:ext cx="3786214" cy="56436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1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785795"/>
            <a:ext cx="3643338" cy="2928957"/>
          </a:xfrm>
        </p:spPr>
      </p:pic>
      <p:pic>
        <p:nvPicPr>
          <p:cNvPr id="5" name="Picture 4" descr="16388219391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785794"/>
            <a:ext cx="4533873" cy="5786478"/>
          </a:xfrm>
          <a:prstGeom prst="rect">
            <a:avLst/>
          </a:prstGeom>
        </p:spPr>
      </p:pic>
      <p:pic>
        <p:nvPicPr>
          <p:cNvPr id="6" name="Picture 5" descr="16388219391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3857629"/>
            <a:ext cx="3714776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05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7686" y="1071546"/>
            <a:ext cx="4071966" cy="5429288"/>
          </a:xfrm>
        </p:spPr>
      </p:pic>
      <p:pic>
        <p:nvPicPr>
          <p:cNvPr id="6" name="Picture 5" descr="16388219391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000108"/>
            <a:ext cx="3857652" cy="5429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4c7a5162491b46c23f2e4728fda913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714356"/>
            <a:ext cx="7000924" cy="59293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857232"/>
            <a:ext cx="7000924" cy="56436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208_12204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785794"/>
            <a:ext cx="7286676" cy="57880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20211208_1221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000108"/>
            <a:ext cx="7143800" cy="56164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20211208_1222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5" y="928670"/>
            <a:ext cx="7286676" cy="564516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-f7354244ba55e577f5f1bdd38ceb85be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714356"/>
            <a:ext cx="6643734" cy="592933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34687eec7ccd2ae82e341d805ace5a00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000100" y="785794"/>
            <a:ext cx="6929486" cy="5788044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388219392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857232"/>
            <a:ext cx="7572428" cy="5716606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120</TotalTime>
  <Words>20</Words>
  <Application>Microsoft Office PowerPoint</Application>
  <PresentationFormat>On-screen Show (4:3)</PresentationFormat>
  <Paragraphs>6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Urban</vt:lpstr>
      <vt:lpstr>Slide 1</vt:lpstr>
      <vt:lpstr>Активности деце,васпитача,родитеља,запослених у вртићима  у обележавању Дана толеранције и Светског дана детета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18</cp:revision>
  <dcterms:created xsi:type="dcterms:W3CDTF">2021-12-08T19:16:44Z</dcterms:created>
  <dcterms:modified xsi:type="dcterms:W3CDTF">2021-12-16T00:36:16Z</dcterms:modified>
</cp:coreProperties>
</file>