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0" r:id="rId6"/>
    <p:sldId id="261" r:id="rId7"/>
    <p:sldId id="268" r:id="rId8"/>
    <p:sldId id="262" r:id="rId9"/>
    <p:sldId id="265" r:id="rId10"/>
    <p:sldId id="266" r:id="rId11"/>
    <p:sldId id="270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38691BA-D342-4D3F-BBF3-0234EEC6C5F6}" type="datetimeFigureOut">
              <a:rPr lang="en-US" smtClean="0"/>
              <a:pPr/>
              <a:t>5/18/2017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E83D8E4-0F2D-41A3-8000-F6E61529620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7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2500306"/>
            <a:ext cx="85011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2400" b="1" dirty="0" smtClean="0"/>
          </a:p>
          <a:p>
            <a:pPr algn="ctr"/>
            <a:r>
              <a:rPr lang="sr-Cyrl-RS" sz="2400" b="1" dirty="0" smtClean="0"/>
              <a:t>Учешће представника ПУ</a:t>
            </a:r>
            <a:r>
              <a:rPr lang="sr-Cyrl-RS" sz="2400" b="1" i="1" dirty="0" smtClean="0"/>
              <a:t>Ната Вељковић </a:t>
            </a:r>
          </a:p>
          <a:p>
            <a:pPr algn="ctr"/>
            <a:r>
              <a:rPr lang="sr-Cyrl-RS" sz="2400" b="1" dirty="0" smtClean="0"/>
              <a:t>на Конференцији </a:t>
            </a:r>
          </a:p>
          <a:p>
            <a:pPr algn="ctr"/>
            <a:r>
              <a:rPr lang="en-US" sz="2400" b="1" i="1" dirty="0" err="1" smtClean="0">
                <a:effectLst/>
                <a:latin typeface="Times New Roman" pitchFamily="18" charset="0"/>
              </a:rPr>
              <a:t>Укљученост</a:t>
            </a:r>
            <a:r>
              <a:rPr lang="en-US" sz="2400" b="1" i="1" dirty="0" smtClean="0">
                <a:effectLst/>
                <a:latin typeface="Times New Roman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itchFamily="18" charset="0"/>
              </a:rPr>
              <a:t>родитеља</a:t>
            </a:r>
            <a:r>
              <a:rPr lang="en-US" sz="2400" b="1" i="1" dirty="0" smtClean="0">
                <a:effectLst/>
                <a:latin typeface="Times New Roman" pitchFamily="18" charset="0"/>
              </a:rPr>
              <a:t> у </a:t>
            </a:r>
            <a:r>
              <a:rPr lang="en-US" sz="2400" b="1" i="1" dirty="0" err="1" smtClean="0">
                <a:effectLst/>
                <a:latin typeface="Times New Roman" pitchFamily="18" charset="0"/>
              </a:rPr>
              <a:t>рад</a:t>
            </a:r>
            <a:r>
              <a:rPr lang="en-US" sz="2400" b="1" i="1" dirty="0" smtClean="0">
                <a:effectLst/>
                <a:latin typeface="Times New Roman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itchFamily="18" charset="0"/>
              </a:rPr>
              <a:t>школа</a:t>
            </a:r>
            <a:r>
              <a:rPr lang="en-US" sz="2400" b="1" i="1" dirty="0" smtClean="0">
                <a:effectLst/>
                <a:latin typeface="Times New Roman" pitchFamily="18" charset="0"/>
              </a:rPr>
              <a:t> и </a:t>
            </a:r>
            <a:r>
              <a:rPr lang="en-US" sz="2400" b="1" i="1" dirty="0" err="1" smtClean="0">
                <a:effectLst/>
                <a:latin typeface="Times New Roman" pitchFamily="18" charset="0"/>
              </a:rPr>
              <a:t>предшколских</a:t>
            </a:r>
            <a:r>
              <a:rPr lang="en-US" sz="2400" b="1" i="1" dirty="0" smtClean="0">
                <a:effectLst/>
                <a:latin typeface="Times New Roman" pitchFamily="18" charset="0"/>
              </a:rPr>
              <a:t> </a:t>
            </a:r>
            <a:r>
              <a:rPr lang="en-US" sz="2400" b="1" i="1" dirty="0" err="1" smtClean="0">
                <a:effectLst/>
                <a:latin typeface="Times New Roman" pitchFamily="18" charset="0"/>
              </a:rPr>
              <a:t>установа</a:t>
            </a:r>
            <a:r>
              <a:rPr lang="sr-Cyrl-RS" sz="2400" b="1" i="1" dirty="0" smtClean="0">
                <a:effectLst/>
                <a:latin typeface="Times New Roman" pitchFamily="18" charset="0"/>
              </a:rPr>
              <a:t> </a:t>
            </a:r>
            <a:r>
              <a:rPr lang="sr-Cyrl-RS" sz="2400" b="1" dirty="0" smtClean="0"/>
              <a:t>  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28662" y="571480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Примери добре праксе из Србије </a:t>
            </a:r>
            <a:endParaRPr lang="en-US" sz="2400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5857892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000" b="1" dirty="0" smtClean="0">
                <a:latin typeface="Times New Roman" pitchFamily="18" charset="0"/>
              </a:rPr>
              <a:t>12.05.2017.</a:t>
            </a:r>
          </a:p>
          <a:p>
            <a:pPr algn="ctr"/>
            <a:r>
              <a:rPr lang="sr-Cyrl-RS" sz="2000" b="1" dirty="0" smtClean="0">
                <a:latin typeface="Times New Roman" pitchFamily="18" charset="0"/>
              </a:rPr>
              <a:t>Београд</a:t>
            </a:r>
            <a:endParaRPr lang="en-US" sz="2000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logo_nov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142984"/>
            <a:ext cx="1447795" cy="1447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67932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Пре почетка Конференције </a:t>
            </a:r>
            <a:endParaRPr lang="en-US" sz="2400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643050"/>
            <a:ext cx="6594845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Уз помоћ организатора </a:t>
            </a:r>
            <a:endParaRPr lang="en-US" sz="2400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1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922" y="1646238"/>
            <a:ext cx="8046155" cy="4525962"/>
          </a:xfrm>
        </p:spPr>
      </p:pic>
      <p:pic>
        <p:nvPicPr>
          <p:cNvPr id="5" name="Picture 2" descr="C:\Users\KORISNIK\Desktop\logo_novi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214291"/>
            <a:ext cx="1447795" cy="1143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285860"/>
            <a:ext cx="7358114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214414" y="571480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Постер презентације ПУ Ната Вељковић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Picture 2" descr="C:\Users\KORISNIK\Desktop\logo_novi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5" y="285729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Приказ рада драгим колегама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1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714488"/>
            <a:ext cx="3394472" cy="4525962"/>
          </a:xfrm>
        </p:spPr>
      </p:pic>
      <p:pic>
        <p:nvPicPr>
          <p:cNvPr id="5" name="Picture 4" descr="DSC_01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3643320" cy="4429156"/>
          </a:xfrm>
          <a:prstGeom prst="rect">
            <a:avLst/>
          </a:prstGeom>
        </p:spPr>
      </p:pic>
      <p:pic>
        <p:nvPicPr>
          <p:cNvPr id="6" name="Picture 2" descr="C:\Users\KORISNIK\Desktop\logo_nov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5" y="285729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Размена искуства и идеје за даљи рад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1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646238"/>
            <a:ext cx="4214842" cy="4525962"/>
          </a:xfrm>
        </p:spPr>
      </p:pic>
      <p:pic>
        <p:nvPicPr>
          <p:cNvPr id="6" name="Picture 5" descr="DSC_01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643050"/>
            <a:ext cx="4000496" cy="4500594"/>
          </a:xfrm>
          <a:prstGeom prst="rect">
            <a:avLst/>
          </a:prstGeom>
        </p:spPr>
      </p:pic>
      <p:pic>
        <p:nvPicPr>
          <p:cNvPr id="5" name="Picture 2" descr="C:\Users\KORISNIK\Desktop\logo_nov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5" y="285729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SC_01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643050"/>
            <a:ext cx="3571900" cy="4643470"/>
          </a:xfrm>
          <a:prstGeom prst="rect">
            <a:avLst/>
          </a:prstGeom>
        </p:spPr>
      </p:pic>
      <p:pic>
        <p:nvPicPr>
          <p:cNvPr id="7" name="Content Placeholder 6" descr="DSC_015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43438" y="1643050"/>
            <a:ext cx="3714776" cy="4643470"/>
          </a:xfrm>
        </p:spPr>
      </p:pic>
      <p:pic>
        <p:nvPicPr>
          <p:cNvPr id="8" name="Picture 2" descr="C:\Users\KORISNIK\Desktop\logo_nov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5" y="285729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/>
            </a:r>
            <a:br>
              <a:rPr lang="sr-Cyrl-RS" sz="2400" dirty="0" smtClean="0">
                <a:effectLst/>
                <a:latin typeface="Times New Roman" pitchFamily="18" charset="0"/>
              </a:rPr>
            </a:br>
            <a:r>
              <a:rPr lang="sr-Cyrl-RS" sz="2400" dirty="0" smtClean="0">
                <a:effectLst/>
                <a:latin typeface="Times New Roman" pitchFamily="18" charset="0"/>
              </a:rPr>
              <a:t>Размена искуства са колегама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2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714488"/>
            <a:ext cx="3500462" cy="4454524"/>
          </a:xfrm>
        </p:spPr>
      </p:pic>
      <p:pic>
        <p:nvPicPr>
          <p:cNvPr id="5" name="Content Placeholder 3" descr="DSC_02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714488"/>
            <a:ext cx="3500462" cy="4383086"/>
          </a:xfrm>
          <a:prstGeom prst="rect">
            <a:avLst/>
          </a:prstGeom>
        </p:spPr>
      </p:pic>
      <p:pic>
        <p:nvPicPr>
          <p:cNvPr id="6" name="Picture 2" descr="C:\Users\KORISNIK\Desktop\logo_nov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428604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Постер презентације ОШ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254585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1571612"/>
            <a:ext cx="292894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3" descr="DSC_01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1643050"/>
            <a:ext cx="2545854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KORISNIK\Desktop\logo_nov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5" y="285729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26" name="Picture 2" descr="C:\Users\KORISNIK\Desktop\RADNA 2016-17\BG-NIŠ-BG\DSC_01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188161"/>
            <a:ext cx="2286016" cy="23841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DSC_01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643050"/>
            <a:ext cx="5643602" cy="4786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00034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Постер презентација једног од организатора Конференције</a:t>
            </a: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5" name="Picture 2" descr="C:\Users\KORISNIK\Desktop\logo_novi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857232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53536"/>
            <a:ext cx="8572560" cy="1143000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Радионица,интерактивно- за столом са родитељима,договор...</a:t>
            </a:r>
            <a:endParaRPr lang="en-US" sz="2400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026" name="Picture 2" descr="C:\Users\KORISNIK\Desktop\beograd\DSC_02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14488"/>
            <a:ext cx="6500858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KORISNIK\Desktop\logo_novi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357298"/>
            <a:ext cx="1447795" cy="1447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Документовање рада -за портфолио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_02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785926"/>
            <a:ext cx="3394472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785926"/>
            <a:ext cx="3536163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KORISNIK\Desktop\logo_nov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428604"/>
            <a:ext cx="1090605" cy="1090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105</TotalTime>
  <Words>64</Words>
  <Application>Microsoft Office PowerPoint</Application>
  <PresentationFormat>On-screen Show (4:3)</PresentationFormat>
  <Paragraphs>17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Foundry</vt:lpstr>
      <vt:lpstr>Slide 1</vt:lpstr>
      <vt:lpstr>Пре почетка Конференције </vt:lpstr>
      <vt:lpstr>Уз помоћ организатора </vt:lpstr>
      <vt:lpstr>Slide 4</vt:lpstr>
      <vt:lpstr>Приказ рада драгим колегама </vt:lpstr>
      <vt:lpstr>Размена искуства и идеје за даљи рад </vt:lpstr>
      <vt:lpstr>Slide 7</vt:lpstr>
      <vt:lpstr> Размена искуства са колегама</vt:lpstr>
      <vt:lpstr>Постер презентације ОШ </vt:lpstr>
      <vt:lpstr>Slide 10</vt:lpstr>
      <vt:lpstr>Радионица,интерактивно- за столом са родитељима,договор...</vt:lpstr>
      <vt:lpstr>Документовање рада -за портфолио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Учешће ПУ Нате Вељковић   Конференција  Укљученост родитеља у рад школа и предшколских установа</dc:title>
  <dc:creator>KORISNIK</dc:creator>
  <cp:lastModifiedBy>KORISNIK</cp:lastModifiedBy>
  <cp:revision>16</cp:revision>
  <dcterms:created xsi:type="dcterms:W3CDTF">2017-05-16T09:04:56Z</dcterms:created>
  <dcterms:modified xsi:type="dcterms:W3CDTF">2017-05-18T01:24:09Z</dcterms:modified>
</cp:coreProperties>
</file>