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EFB075-B15B-4212-9C39-EDEA07C19453}" type="datetimeFigureOut">
              <a:rPr lang="en-US" smtClean="0"/>
              <a:pPr/>
              <a:t>10/10/2016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0862A11-9359-41AC-B651-BC08FFAA889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6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Припремамо Дечји вашар </a:t>
            </a:r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Радионица са родитељима </a:t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3042" y="4143380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40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Дечји клуб </a:t>
            </a:r>
            <a:endParaRPr lang="en-US" sz="40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5929330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Октобар ,2016.год.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age-0-02-05-9bfd0cf507663d85a0d61a7dae3ba9c0c909b0527124a19bfcef924a04434b1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571480"/>
            <a:ext cx="4071966" cy="38989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Content Placeholder 3" descr="image-0-02-05-50078e8c3dc1adf4f2068f9fdf7133e9b48cfb641418f74ec98cf64396fdf1c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642919"/>
            <a:ext cx="3286148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357158" y="5072074"/>
            <a:ext cx="8358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Родитељи и деца припремне васитне групе васпитача:</a:t>
            </a:r>
          </a:p>
          <a:p>
            <a:pPr algn="ctr"/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Д.Живковића и Д.Јочић,у припреми </a:t>
            </a:r>
            <a:r>
              <a:rPr lang="sr-Cyrl-R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Дечјег вашара </a:t>
            </a:r>
            <a:endParaRPr lang="en-US" sz="24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5000636"/>
            <a:ext cx="8429684" cy="785818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Креативност на делу ,срећа и задовољство деце ,</a:t>
            </a:r>
            <a:b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маме у вртићу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age-0-02-05-812e626d10f55c844c6f399af02d0bf7922f4110ad68aed92d32595e64a50b3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571480"/>
            <a:ext cx="3571900" cy="44021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Content Placeholder 3" descr="image-0-02-05-edb078629f610abbe0170a3e0207869c68f0f73b585a60c4df161e0f9566507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642918"/>
            <a:ext cx="3143272" cy="4330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802974"/>
          </a:xfrm>
        </p:spPr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Срећан кромпир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,спреман за вашар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Picture 4" descr="image-0-02-05-eb9d824971b1a33d80a6411618cf4cd32dcb7f3523c7fc76fd5c92bba17d334c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928670"/>
            <a:ext cx="4214842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Радна атмосфера ,предшколци на задатку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image-0-02-05-0e30ad60b712ad22e9311df1c2d41344445d394875ee73d0819d5398a5f3517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5918" y="714356"/>
            <a:ext cx="5500725" cy="4470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Изложбени простор –Вашар у вртићу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age-0-02-05-cb4549171bec884c6e9da8c7acf1ad88baace59c54ab239c547afcc8fd11a7b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642918"/>
            <a:ext cx="7445022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</TotalTime>
  <Words>50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Aspect</vt:lpstr>
      <vt:lpstr>Припремамо Дечји вашар  Радионица са родитељима  </vt:lpstr>
      <vt:lpstr>Slide 2</vt:lpstr>
      <vt:lpstr>Креативност на делу ,срећа и задовољство деце , маме у вртићу </vt:lpstr>
      <vt:lpstr>Срећан кромпир,спреман за вашар </vt:lpstr>
      <vt:lpstr>Радна атмосфера ,предшколци на задатку </vt:lpstr>
      <vt:lpstr>Изложбени простор –Вашар у вртићу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Припремамо вашар  Радионица са родитељима</dc:title>
  <dc:creator>KORISNIK</dc:creator>
  <cp:lastModifiedBy>Steva</cp:lastModifiedBy>
  <cp:revision>7</cp:revision>
  <dcterms:created xsi:type="dcterms:W3CDTF">2016-10-10T09:13:14Z</dcterms:created>
  <dcterms:modified xsi:type="dcterms:W3CDTF">2016-10-10T11:55:01Z</dcterms:modified>
</cp:coreProperties>
</file>