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9" r:id="rId3"/>
    <p:sldId id="257" r:id="rId4"/>
    <p:sldId id="260" r:id="rId5"/>
    <p:sldId id="261" r:id="rId6"/>
    <p:sldId id="268" r:id="rId7"/>
    <p:sldId id="269" r:id="rId8"/>
    <p:sldId id="270" r:id="rId9"/>
    <p:sldId id="266" r:id="rId10"/>
    <p:sldId id="263" r:id="rId11"/>
    <p:sldId id="265" r:id="rId12"/>
    <p:sldId id="267"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3F015A3A-7508-42BC-B4F2-57817C14326E}" type="datetimeFigureOut">
              <a:rPr lang="en-US" smtClean="0"/>
              <a:pPr/>
              <a:t>12/1/2016</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1981038-C194-4A2E-BADB-7EEC41FB3708}"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3F015A3A-7508-42BC-B4F2-57817C14326E}" type="datetimeFigureOut">
              <a:rPr lang="en-US" smtClean="0"/>
              <a:pPr/>
              <a:t>12/1/2016</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1981038-C194-4A2E-BADB-7EEC41FB3708}"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3F015A3A-7508-42BC-B4F2-57817C14326E}" type="datetimeFigureOut">
              <a:rPr lang="en-US" smtClean="0"/>
              <a:pPr/>
              <a:t>12/1/2016</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1981038-C194-4A2E-BADB-7EEC41FB3708}"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3F015A3A-7508-42BC-B4F2-57817C14326E}" type="datetimeFigureOut">
              <a:rPr lang="en-US" smtClean="0"/>
              <a:pPr/>
              <a:t>12/1/2016</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1981038-C194-4A2E-BADB-7EEC41FB3708}"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3F015A3A-7508-42BC-B4F2-57817C14326E}" type="datetimeFigureOut">
              <a:rPr lang="en-US" smtClean="0"/>
              <a:pPr/>
              <a:t>12/1/2016</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1981038-C194-4A2E-BADB-7EEC41FB3708}"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3F015A3A-7508-42BC-B4F2-57817C14326E}" type="datetimeFigureOut">
              <a:rPr lang="en-US" smtClean="0"/>
              <a:pPr/>
              <a:t>12/1/2016</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1981038-C194-4A2E-BADB-7EEC41FB3708}"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3F015A3A-7508-42BC-B4F2-57817C14326E}" type="datetimeFigureOut">
              <a:rPr lang="en-US" smtClean="0"/>
              <a:pPr/>
              <a:t>12/1/2016</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1981038-C194-4A2E-BADB-7EEC41FB3708}"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3F015A3A-7508-42BC-B4F2-57817C14326E}" type="datetimeFigureOut">
              <a:rPr lang="en-US" smtClean="0"/>
              <a:pPr/>
              <a:t>12/1/2016</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1981038-C194-4A2E-BADB-7EEC41FB3708}"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3F015A3A-7508-42BC-B4F2-57817C14326E}" type="datetimeFigureOut">
              <a:rPr lang="en-US" smtClean="0"/>
              <a:pPr/>
              <a:t>12/1/2016</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1981038-C194-4A2E-BADB-7EEC41FB3708}"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3F015A3A-7508-42BC-B4F2-57817C14326E}" type="datetimeFigureOut">
              <a:rPr lang="en-US" smtClean="0"/>
              <a:pPr/>
              <a:t>12/1/2016</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1981038-C194-4A2E-BADB-7EEC41FB3708}"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3F015A3A-7508-42BC-B4F2-57817C14326E}" type="datetimeFigureOut">
              <a:rPr lang="en-US" smtClean="0"/>
              <a:pPr/>
              <a:t>12/1/2016</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1981038-C194-4A2E-BADB-7EEC41FB3708}"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3F015A3A-7508-42BC-B4F2-57817C14326E}" type="datetimeFigureOut">
              <a:rPr lang="en-US" smtClean="0"/>
              <a:pPr/>
              <a:t>12/1/2016</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1981038-C194-4A2E-BADB-7EEC41FB3708}"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normAutofit/>
          </a:bodyPr>
          <a:lstStyle/>
          <a:p>
            <a:pPr algn="ctr"/>
            <a:r>
              <a:rPr lang="sr-Cyrl-RS" sz="6000" b="1" i="1" dirty="0" smtClean="0">
                <a:solidFill>
                  <a:schemeClr val="bg2">
                    <a:lumMod val="75000"/>
                  </a:schemeClr>
                </a:solidFill>
                <a:latin typeface="Times New Roman" pitchFamily="18" charset="0"/>
              </a:rPr>
              <a:t>Деспотово благо </a:t>
            </a:r>
            <a:endParaRPr lang="en-US" sz="6000" b="1" i="1" dirty="0">
              <a:solidFill>
                <a:schemeClr val="bg2">
                  <a:lumMod val="75000"/>
                </a:schemeClr>
              </a:solidFill>
              <a:latin typeface="Times New Roman" pitchFamily="18" charset="0"/>
            </a:endParaRPr>
          </a:p>
        </p:txBody>
      </p:sp>
      <p:sp>
        <p:nvSpPr>
          <p:cNvPr id="4" name="TextBox 3"/>
          <p:cNvSpPr txBox="1"/>
          <p:nvPr/>
        </p:nvSpPr>
        <p:spPr>
          <a:xfrm>
            <a:off x="1714480" y="3857628"/>
            <a:ext cx="6500858" cy="1200329"/>
          </a:xfrm>
          <a:prstGeom prst="rect">
            <a:avLst/>
          </a:prstGeom>
          <a:noFill/>
        </p:spPr>
        <p:txBody>
          <a:bodyPr wrap="square" rtlCol="0">
            <a:spAutoFit/>
          </a:bodyPr>
          <a:lstStyle/>
          <a:p>
            <a:pPr algn="ctr"/>
            <a:r>
              <a:rPr lang="sr-Cyrl-RS" sz="2400" b="1" i="1" dirty="0" smtClean="0">
                <a:solidFill>
                  <a:schemeClr val="bg2">
                    <a:lumMod val="75000"/>
                  </a:schemeClr>
                </a:solidFill>
                <a:latin typeface="Times New Roman" pitchFamily="18" charset="0"/>
              </a:rPr>
              <a:t>Љубав свему превасходи</a:t>
            </a:r>
          </a:p>
          <a:p>
            <a:pPr algn="ctr"/>
            <a:endParaRPr lang="sr-Cyrl-RS" sz="2400" b="1" i="1" dirty="0">
              <a:solidFill>
                <a:schemeClr val="bg2">
                  <a:lumMod val="75000"/>
                </a:schemeClr>
              </a:solidFill>
              <a:latin typeface="Times New Roman" pitchFamily="18" charset="0"/>
            </a:endParaRPr>
          </a:p>
          <a:p>
            <a:pPr algn="r"/>
            <a:r>
              <a:rPr lang="sr-Cyrl-RS" sz="2400" b="1" dirty="0" smtClean="0">
                <a:solidFill>
                  <a:schemeClr val="bg2">
                    <a:lumMod val="75000"/>
                  </a:schemeClr>
                </a:solidFill>
                <a:latin typeface="Times New Roman" pitchFamily="18" charset="0"/>
              </a:rPr>
              <a:t>Деспот Стефан Лазаревић </a:t>
            </a:r>
            <a:endParaRPr lang="en-US" sz="2400" b="1" dirty="0">
              <a:solidFill>
                <a:schemeClr val="bg2">
                  <a:lumMod val="75000"/>
                </a:schemeClr>
              </a:solidFill>
              <a:latin typeface="Times New Roman" pitchFamily="18" charset="0"/>
            </a:endParaRPr>
          </a:p>
        </p:txBody>
      </p:sp>
      <p:sp>
        <p:nvSpPr>
          <p:cNvPr id="5" name="TextBox 4"/>
          <p:cNvSpPr txBox="1"/>
          <p:nvPr/>
        </p:nvSpPr>
        <p:spPr>
          <a:xfrm>
            <a:off x="2643174" y="714356"/>
            <a:ext cx="5286412" cy="769441"/>
          </a:xfrm>
          <a:prstGeom prst="rect">
            <a:avLst/>
          </a:prstGeom>
          <a:noFill/>
        </p:spPr>
        <p:txBody>
          <a:bodyPr wrap="square" rtlCol="0">
            <a:spAutoFit/>
          </a:bodyPr>
          <a:lstStyle/>
          <a:p>
            <a:pPr algn="ctr"/>
            <a:r>
              <a:rPr lang="sr-Cyrl-RS" sz="4400" b="1" dirty="0" smtClean="0">
                <a:solidFill>
                  <a:schemeClr val="bg2">
                    <a:lumMod val="75000"/>
                  </a:schemeClr>
                </a:solidFill>
                <a:latin typeface="Times New Roman" pitchFamily="18" charset="0"/>
              </a:rPr>
              <a:t>Дечји роман</a:t>
            </a:r>
            <a:endParaRPr lang="en-US" sz="4400" b="1" dirty="0">
              <a:solidFill>
                <a:schemeClr val="bg2">
                  <a:lumMod val="75000"/>
                </a:schemeClr>
              </a:solidFill>
              <a:latin typeface="Times New Roman" pitchFamily="18"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sshot-3.png"/>
          <p:cNvPicPr>
            <a:picLocks noGrp="1" noChangeAspect="1"/>
          </p:cNvPicPr>
          <p:nvPr>
            <p:ph idx="1"/>
          </p:nvPr>
        </p:nvPicPr>
        <p:blipFill>
          <a:blip r:embed="rId2"/>
          <a:stretch>
            <a:fillRect/>
          </a:stretch>
        </p:blipFill>
        <p:spPr>
          <a:xfrm>
            <a:off x="1142976" y="1214422"/>
            <a:ext cx="6715172" cy="4786345"/>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1538" y="274638"/>
            <a:ext cx="8072462" cy="5297502"/>
          </a:xfrm>
        </p:spPr>
        <p:txBody>
          <a:bodyPr>
            <a:noAutofit/>
          </a:bodyPr>
          <a:lstStyle/>
          <a:p>
            <a:pPr algn="just"/>
            <a:r>
              <a:rPr lang="sr-Latn-RS" sz="2400" dirty="0" smtClean="0">
                <a:latin typeface="Times New Roman" pitchFamily="18" charset="0"/>
              </a:rPr>
              <a:t>            </a:t>
            </a:r>
            <a:r>
              <a:rPr lang="sr-Cyrl-RS" sz="2400" b="1" dirty="0" smtClean="0">
                <a:solidFill>
                  <a:schemeClr val="bg2">
                    <a:lumMod val="75000"/>
                  </a:schemeClr>
                </a:solidFill>
                <a:latin typeface="Times New Roman" pitchFamily="18" charset="0"/>
              </a:rPr>
              <a:t>У суботу, 26. новембра 2016. у</a:t>
            </a:r>
            <a:r>
              <a:rPr lang="sr-Latn-RS" sz="2400" b="1" dirty="0" smtClean="0">
                <a:solidFill>
                  <a:schemeClr val="bg2">
                    <a:lumMod val="75000"/>
                  </a:schemeClr>
                </a:solidFill>
                <a:latin typeface="Times New Roman" pitchFamily="18" charset="0"/>
              </a:rPr>
              <a:t> </a:t>
            </a:r>
            <a:r>
              <a:rPr lang="sr-Cyrl-RS" sz="2400" b="1" dirty="0" smtClean="0">
                <a:solidFill>
                  <a:schemeClr val="bg2">
                    <a:lumMod val="75000"/>
                  </a:schemeClr>
                </a:solidFill>
                <a:latin typeface="Times New Roman" pitchFamily="18" charset="0"/>
              </a:rPr>
              <a:t>препуној  </a:t>
            </a:r>
            <a:r>
              <a:rPr lang="sr-Cyrl-RS" sz="2400" b="1" i="1" dirty="0" smtClean="0">
                <a:solidFill>
                  <a:schemeClr val="bg2">
                    <a:lumMod val="75000"/>
                  </a:schemeClr>
                </a:solidFill>
                <a:latin typeface="Times New Roman" pitchFamily="18" charset="0"/>
              </a:rPr>
              <a:t>Белој сали</a:t>
            </a:r>
            <a:r>
              <a:rPr lang="sr-Cyrl-RS" sz="2400" b="1" dirty="0" smtClean="0">
                <a:solidFill>
                  <a:schemeClr val="bg2">
                    <a:lumMod val="75000"/>
                  </a:schemeClr>
                </a:solidFill>
                <a:latin typeface="Times New Roman" pitchFamily="18" charset="0"/>
              </a:rPr>
              <a:t> Културног центра,  одржана је промоција  романа за децу </a:t>
            </a:r>
            <a:r>
              <a:rPr lang="sr-Cyrl-RS" sz="2400" b="1" i="1" dirty="0" smtClean="0">
                <a:solidFill>
                  <a:schemeClr val="bg2">
                    <a:lumMod val="75000"/>
                  </a:schemeClr>
                </a:solidFill>
                <a:latin typeface="Times New Roman" pitchFamily="18" charset="0"/>
              </a:rPr>
              <a:t>Деспотово благо </a:t>
            </a:r>
            <a:r>
              <a:rPr lang="sr-Cyrl-RS" sz="2400" b="1" dirty="0" smtClean="0">
                <a:solidFill>
                  <a:schemeClr val="bg2">
                    <a:lumMod val="75000"/>
                  </a:schemeClr>
                </a:solidFill>
                <a:latin typeface="Times New Roman" pitchFamily="18" charset="0"/>
              </a:rPr>
              <a:t>Татјане Ђурић, писца из Крушевца. Роман је наставак трилогије коме је претходила књига </a:t>
            </a:r>
            <a:r>
              <a:rPr lang="sr-Cyrl-RS" sz="2400" b="1" i="1" dirty="0" smtClean="0">
                <a:solidFill>
                  <a:schemeClr val="bg2">
                    <a:lumMod val="75000"/>
                  </a:schemeClr>
                </a:solidFill>
                <a:latin typeface="Times New Roman" pitchFamily="18" charset="0"/>
              </a:rPr>
              <a:t>Змајевито време </a:t>
            </a:r>
            <a:r>
              <a:rPr lang="sr-Cyrl-RS" sz="2400" b="1" dirty="0" smtClean="0">
                <a:solidFill>
                  <a:schemeClr val="bg2">
                    <a:lumMod val="75000"/>
                  </a:schemeClr>
                </a:solidFill>
                <a:latin typeface="Times New Roman" pitchFamily="18" charset="0"/>
              </a:rPr>
              <a:t>објављена 2014. године у издању </a:t>
            </a:r>
            <a:r>
              <a:rPr lang="sr-Cyrl-RS" sz="2400" b="1" i="1" dirty="0" smtClean="0">
                <a:solidFill>
                  <a:schemeClr val="bg2">
                    <a:lumMod val="75000"/>
                  </a:schemeClr>
                </a:solidFill>
                <a:latin typeface="Times New Roman" pitchFamily="18" charset="0"/>
              </a:rPr>
              <a:t>Букленда </a:t>
            </a:r>
            <a:r>
              <a:rPr lang="sr-Cyrl-RS" sz="2400" b="1" dirty="0" smtClean="0">
                <a:solidFill>
                  <a:schemeClr val="bg2">
                    <a:lumMod val="75000"/>
                  </a:schemeClr>
                </a:solidFill>
                <a:latin typeface="Times New Roman" pitchFamily="18" charset="0"/>
              </a:rPr>
              <a:t>из Београда </a:t>
            </a:r>
            <a:r>
              <a:rPr lang="sr-Latn-RS" sz="2400" b="1" dirty="0" smtClean="0">
                <a:solidFill>
                  <a:schemeClr val="bg2">
                    <a:lumMod val="75000"/>
                  </a:schemeClr>
                </a:solidFill>
                <a:latin typeface="Times New Roman" pitchFamily="18" charset="0"/>
              </a:rPr>
              <a:t>.</a:t>
            </a:r>
            <a:r>
              <a:rPr lang="sr-Cyrl-RS" sz="2400" b="1" dirty="0" smtClean="0">
                <a:solidFill>
                  <a:schemeClr val="bg2">
                    <a:lumMod val="75000"/>
                  </a:schemeClr>
                </a:solidFill>
                <a:latin typeface="Times New Roman" pitchFamily="18" charset="0"/>
              </a:rPr>
              <a:t>   </a:t>
            </a:r>
            <a:br>
              <a:rPr lang="sr-Cyrl-RS" sz="2400" b="1" dirty="0" smtClean="0">
                <a:solidFill>
                  <a:schemeClr val="bg2">
                    <a:lumMod val="75000"/>
                  </a:schemeClr>
                </a:solidFill>
                <a:latin typeface="Times New Roman" pitchFamily="18" charset="0"/>
              </a:rPr>
            </a:br>
            <a:r>
              <a:rPr lang="sr-Latn-RS" sz="2400" b="1" dirty="0" smtClean="0">
                <a:solidFill>
                  <a:schemeClr val="bg2">
                    <a:lumMod val="75000"/>
                  </a:schemeClr>
                </a:solidFill>
                <a:latin typeface="Times New Roman" pitchFamily="18" charset="0"/>
              </a:rPr>
              <a:t>  </a:t>
            </a:r>
            <a:r>
              <a:rPr lang="sr-Cyrl-RS" sz="2400" b="1" dirty="0" smtClean="0">
                <a:solidFill>
                  <a:schemeClr val="bg2">
                    <a:lumMod val="75000"/>
                  </a:schemeClr>
                </a:solidFill>
                <a:latin typeface="Times New Roman" pitchFamily="18" charset="0"/>
              </a:rPr>
              <a:t>На промоцији у Крушевцу поред аутора говорили су:Гордана Влаховић, књижевник и књижевни критичар, Слободанка Миладиновић, педагог, Цица Бацић,професор српског језика и књижевности и Зоран Ђурић, књижевник и књижевни критичар. У музичком делу учествовала је Петра Бркић, ученица Музичке школе </a:t>
            </a:r>
            <a:r>
              <a:rPr lang="sr-Cyrl-RS" sz="2400" b="1" i="1" dirty="0" smtClean="0">
                <a:solidFill>
                  <a:schemeClr val="bg2">
                    <a:lumMod val="75000"/>
                  </a:schemeClr>
                </a:solidFill>
                <a:latin typeface="Times New Roman" pitchFamily="18" charset="0"/>
              </a:rPr>
              <a:t>Стеван Христић </a:t>
            </a:r>
            <a:r>
              <a:rPr lang="sr-Cyrl-RS" sz="2400" b="1" dirty="0" smtClean="0">
                <a:solidFill>
                  <a:schemeClr val="bg2">
                    <a:lumMod val="75000"/>
                  </a:schemeClr>
                </a:solidFill>
                <a:latin typeface="Times New Roman" pitchFamily="18" charset="0"/>
              </a:rPr>
              <a:t>са одсека за соло певање.</a:t>
            </a:r>
            <a:endParaRPr lang="en-US" sz="2400" b="1" dirty="0">
              <a:solidFill>
                <a:schemeClr val="bg2">
                  <a:lumMod val="75000"/>
                </a:schemeClr>
              </a:solidFill>
              <a:latin typeface="Times New Roman" pitchFamily="18" charset="0"/>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2976" y="274638"/>
            <a:ext cx="7790712" cy="1143000"/>
          </a:xfrm>
        </p:spPr>
        <p:txBody>
          <a:bodyPr>
            <a:normAutofit/>
          </a:bodyPr>
          <a:lstStyle/>
          <a:p>
            <a:r>
              <a:rPr lang="sr-Cyrl-RS" sz="2000" dirty="0" smtClean="0">
                <a:latin typeface="Times New Roman" pitchFamily="18" charset="0"/>
              </a:rPr>
              <a:t>Васпитачи ПУ Ната Вељковић на прмоцији романа </a:t>
            </a:r>
            <a:r>
              <a:rPr lang="sr-Cyrl-RS" sz="2000" i="1" dirty="0" smtClean="0">
                <a:latin typeface="Times New Roman" pitchFamily="18" charset="0"/>
              </a:rPr>
              <a:t>Деспотово благо </a:t>
            </a:r>
            <a:endParaRPr lang="en-US" sz="2000" i="1" dirty="0">
              <a:latin typeface="Times New Roman" pitchFamily="18" charset="0"/>
            </a:endParaRPr>
          </a:p>
        </p:txBody>
      </p:sp>
      <p:pic>
        <p:nvPicPr>
          <p:cNvPr id="4" name="Content Placeholder 3" descr="IMG_0925.JPG"/>
          <p:cNvPicPr>
            <a:picLocks noGrp="1" noChangeAspect="1"/>
          </p:cNvPicPr>
          <p:nvPr>
            <p:ph idx="1"/>
          </p:nvPr>
        </p:nvPicPr>
        <p:blipFill>
          <a:blip r:embed="rId2" cstate="print"/>
          <a:stretch>
            <a:fillRect/>
          </a:stretch>
        </p:blipFill>
        <p:spPr>
          <a:xfrm>
            <a:off x="1984375" y="1447800"/>
            <a:ext cx="6400800" cy="4800600"/>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2976" y="357166"/>
            <a:ext cx="8001024" cy="1143000"/>
          </a:xfrm>
        </p:spPr>
        <p:txBody>
          <a:bodyPr>
            <a:normAutofit/>
          </a:bodyPr>
          <a:lstStyle/>
          <a:p>
            <a:r>
              <a:rPr lang="sr-Cyrl-RS" sz="2000" dirty="0" smtClean="0">
                <a:latin typeface="Times New Roman" pitchFamily="18" charset="0"/>
              </a:rPr>
              <a:t>Васпитачи ПУ Ната Вељковић на прмоцији романа </a:t>
            </a:r>
            <a:r>
              <a:rPr lang="sr-Cyrl-RS" sz="2000" i="1" dirty="0" smtClean="0">
                <a:latin typeface="Times New Roman" pitchFamily="18" charset="0"/>
              </a:rPr>
              <a:t>Деспотово благо </a:t>
            </a:r>
            <a:endParaRPr lang="en-US" sz="2000" dirty="0"/>
          </a:p>
        </p:txBody>
      </p:sp>
      <p:pic>
        <p:nvPicPr>
          <p:cNvPr id="4" name="Content Placeholder 3" descr="IMG_0926.JPG"/>
          <p:cNvPicPr>
            <a:picLocks noGrp="1" noChangeAspect="1"/>
          </p:cNvPicPr>
          <p:nvPr>
            <p:ph idx="1"/>
          </p:nvPr>
        </p:nvPicPr>
        <p:blipFill>
          <a:blip r:embed="rId2" cstate="print"/>
          <a:stretch>
            <a:fillRect/>
          </a:stretch>
        </p:blipFill>
        <p:spPr>
          <a:xfrm>
            <a:off x="1857356" y="1571612"/>
            <a:ext cx="6400800" cy="4800600"/>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1538" y="274638"/>
            <a:ext cx="7858180" cy="1143000"/>
          </a:xfrm>
        </p:spPr>
        <p:txBody>
          <a:bodyPr>
            <a:normAutofit/>
          </a:bodyPr>
          <a:lstStyle/>
          <a:p>
            <a:r>
              <a:rPr lang="sr-Cyrl-RS" sz="2000" dirty="0" smtClean="0">
                <a:latin typeface="Times New Roman" pitchFamily="18" charset="0"/>
              </a:rPr>
              <a:t>Васпитачи ПУ Ната Вељковић на прмоцији романа </a:t>
            </a:r>
            <a:r>
              <a:rPr lang="sr-Cyrl-RS" sz="2000" i="1" dirty="0" smtClean="0">
                <a:latin typeface="Times New Roman" pitchFamily="18" charset="0"/>
              </a:rPr>
              <a:t>Деспотово благо </a:t>
            </a:r>
            <a:endParaRPr lang="en-US" sz="2000" dirty="0">
              <a:effectLst/>
              <a:latin typeface="Times New Roman" pitchFamily="18" charset="0"/>
            </a:endParaRPr>
          </a:p>
        </p:txBody>
      </p:sp>
      <p:pic>
        <p:nvPicPr>
          <p:cNvPr id="4" name="Content Placeholder 3" descr="15192613_1205455669523483_3682224633894773080_n.jpg"/>
          <p:cNvPicPr>
            <a:picLocks noGrp="1" noChangeAspect="1"/>
          </p:cNvPicPr>
          <p:nvPr>
            <p:ph idx="1"/>
          </p:nvPr>
        </p:nvPicPr>
        <p:blipFill>
          <a:blip r:embed="rId2"/>
          <a:stretch>
            <a:fillRect/>
          </a:stretch>
        </p:blipFill>
        <p:spPr>
          <a:xfrm>
            <a:off x="1584325" y="1447800"/>
            <a:ext cx="7200900" cy="4800600"/>
          </a:xfrm>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14414" y="274638"/>
            <a:ext cx="7719274" cy="1143000"/>
          </a:xfrm>
        </p:spPr>
        <p:txBody>
          <a:bodyPr>
            <a:normAutofit/>
          </a:bodyPr>
          <a:lstStyle/>
          <a:p>
            <a:r>
              <a:rPr lang="sr-Cyrl-RS" sz="2000" dirty="0" smtClean="0">
                <a:latin typeface="Times New Roman" pitchFamily="18" charset="0"/>
              </a:rPr>
              <a:t>Васпитачи ПУ Ната Вељковић на прмоцији романа </a:t>
            </a:r>
            <a:r>
              <a:rPr lang="sr-Cyrl-RS" sz="2000" i="1" dirty="0" smtClean="0">
                <a:latin typeface="Times New Roman" pitchFamily="18" charset="0"/>
              </a:rPr>
              <a:t>Деспотово благо </a:t>
            </a:r>
            <a:endParaRPr lang="en-US" sz="2000" dirty="0"/>
          </a:p>
        </p:txBody>
      </p:sp>
      <p:pic>
        <p:nvPicPr>
          <p:cNvPr id="6" name="Content Placeholder 5" descr="15219983_834733486629509_6921506872414724733_n.jpg"/>
          <p:cNvPicPr>
            <a:picLocks noGrp="1" noChangeAspect="1"/>
          </p:cNvPicPr>
          <p:nvPr>
            <p:ph idx="1"/>
          </p:nvPr>
        </p:nvPicPr>
        <p:blipFill>
          <a:blip r:embed="rId2"/>
          <a:stretch>
            <a:fillRect/>
          </a:stretch>
        </p:blipFill>
        <p:spPr>
          <a:xfrm>
            <a:off x="1435100" y="1571613"/>
            <a:ext cx="7499350" cy="4500594"/>
          </a:xfrm>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1538" y="274638"/>
            <a:ext cx="7862150" cy="1143000"/>
          </a:xfrm>
        </p:spPr>
        <p:txBody>
          <a:bodyPr>
            <a:normAutofit/>
          </a:bodyPr>
          <a:lstStyle/>
          <a:p>
            <a:r>
              <a:rPr lang="sr-Cyrl-RS" sz="2000" dirty="0" smtClean="0">
                <a:latin typeface="Times New Roman" pitchFamily="18" charset="0"/>
              </a:rPr>
              <a:t>Васпитачи ПУ Ната Вељковић на прмоцији романа </a:t>
            </a:r>
            <a:r>
              <a:rPr lang="sr-Cyrl-RS" sz="2000" i="1" dirty="0" smtClean="0">
                <a:latin typeface="Times New Roman" pitchFamily="18" charset="0"/>
              </a:rPr>
              <a:t>Деспотово благо </a:t>
            </a:r>
            <a:endParaRPr lang="en-US" sz="2000" dirty="0">
              <a:latin typeface="Times New Roman" pitchFamily="18" charset="0"/>
            </a:endParaRPr>
          </a:p>
        </p:txBody>
      </p:sp>
      <p:pic>
        <p:nvPicPr>
          <p:cNvPr id="4" name="Content Placeholder 3" descr="15203257_1205455686190148_4892398617534644390_n.jpg"/>
          <p:cNvPicPr>
            <a:picLocks noGrp="1" noChangeAspect="1"/>
          </p:cNvPicPr>
          <p:nvPr>
            <p:ph idx="1"/>
          </p:nvPr>
        </p:nvPicPr>
        <p:blipFill>
          <a:blip r:embed="rId2"/>
          <a:stretch>
            <a:fillRect/>
          </a:stretch>
        </p:blipFill>
        <p:spPr>
          <a:xfrm>
            <a:off x="1584325" y="1447800"/>
            <a:ext cx="7200900" cy="4800600"/>
          </a:xfrm>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sr-Cyrl-RS" sz="2000" i="1" dirty="0" smtClean="0">
                <a:latin typeface="Times New Roman" pitchFamily="18" charset="0"/>
              </a:rPr>
              <a:t>Деспотово благо </a:t>
            </a:r>
            <a:r>
              <a:rPr lang="sr-Cyrl-RS" sz="2000" dirty="0" smtClean="0">
                <a:latin typeface="Times New Roman" pitchFamily="18" charset="0"/>
              </a:rPr>
              <a:t>за све генерације </a:t>
            </a:r>
            <a:endParaRPr lang="en-US" sz="2000" dirty="0">
              <a:latin typeface="Times New Roman" pitchFamily="18" charset="0"/>
            </a:endParaRPr>
          </a:p>
        </p:txBody>
      </p:sp>
      <p:pic>
        <p:nvPicPr>
          <p:cNvPr id="4" name="Content Placeholder 3" descr="IMG_0927.JPG"/>
          <p:cNvPicPr>
            <a:picLocks noGrp="1" noChangeAspect="1"/>
          </p:cNvPicPr>
          <p:nvPr>
            <p:ph idx="1"/>
          </p:nvPr>
        </p:nvPicPr>
        <p:blipFill>
          <a:blip r:embed="rId2" cstate="print"/>
          <a:stretch>
            <a:fillRect/>
          </a:stretch>
        </p:blipFill>
        <p:spPr>
          <a:xfrm>
            <a:off x="1857356" y="1571612"/>
            <a:ext cx="6400800" cy="4800600"/>
          </a:xfrm>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sr-Cyrl-RS" sz="2400" dirty="0" smtClean="0">
                <a:latin typeface="Times New Roman" pitchFamily="18" charset="0"/>
              </a:rPr>
              <a:t>Писана реч је највеће благо </a:t>
            </a:r>
            <a:endParaRPr lang="en-US" sz="2400" dirty="0">
              <a:latin typeface="Times New Roman" pitchFamily="18" charset="0"/>
            </a:endParaRPr>
          </a:p>
        </p:txBody>
      </p:sp>
      <p:pic>
        <p:nvPicPr>
          <p:cNvPr id="4" name="Content Placeholder 3" descr="p1.jpg"/>
          <p:cNvPicPr>
            <a:picLocks noGrp="1" noChangeAspect="1"/>
          </p:cNvPicPr>
          <p:nvPr>
            <p:ph idx="1"/>
          </p:nvPr>
        </p:nvPicPr>
        <p:blipFill>
          <a:blip r:embed="rId2"/>
          <a:stretch>
            <a:fillRect/>
          </a:stretch>
        </p:blipFill>
        <p:spPr>
          <a:xfrm>
            <a:off x="1435100" y="1571612"/>
            <a:ext cx="7499350" cy="4429156"/>
          </a:xfrm>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sr-Cyrl-RS" sz="2000" dirty="0" smtClean="0">
                <a:effectLst/>
                <a:latin typeface="Times New Roman" pitchFamily="18" charset="0"/>
              </a:rPr>
              <a:t>Успомена на вече посвећено Деспотовом благу </a:t>
            </a:r>
            <a:endParaRPr lang="en-US" sz="2000" dirty="0">
              <a:effectLst/>
              <a:latin typeface="Times New Roman" pitchFamily="18" charset="0"/>
            </a:endParaRPr>
          </a:p>
        </p:txBody>
      </p:sp>
      <p:pic>
        <p:nvPicPr>
          <p:cNvPr id="6" name="Content Placeholder 5" descr="15207952_1215029005222702_565657191_n.jpg"/>
          <p:cNvPicPr>
            <a:picLocks noGrp="1" noChangeAspect="1"/>
          </p:cNvPicPr>
          <p:nvPr>
            <p:ph idx="1"/>
          </p:nvPr>
        </p:nvPicPr>
        <p:blipFill>
          <a:blip r:embed="rId2"/>
          <a:stretch>
            <a:fillRect/>
          </a:stretch>
        </p:blipFill>
        <p:spPr>
          <a:xfrm>
            <a:off x="1984375" y="1447800"/>
            <a:ext cx="6400800" cy="4124340"/>
          </a:xfrm>
        </p:spPr>
      </p:pic>
      <p:sp>
        <p:nvSpPr>
          <p:cNvPr id="7" name="TextBox 6"/>
          <p:cNvSpPr txBox="1"/>
          <p:nvPr/>
        </p:nvSpPr>
        <p:spPr>
          <a:xfrm>
            <a:off x="2285984" y="5929330"/>
            <a:ext cx="5929354" cy="369332"/>
          </a:xfrm>
          <a:prstGeom prst="rect">
            <a:avLst/>
          </a:prstGeom>
          <a:noFill/>
        </p:spPr>
        <p:txBody>
          <a:bodyPr wrap="square" rtlCol="0">
            <a:spAutoFit/>
          </a:bodyPr>
          <a:lstStyle/>
          <a:p>
            <a:pPr algn="ctr"/>
            <a:r>
              <a:rPr lang="sr-Cyrl-RS" dirty="0" smtClean="0">
                <a:solidFill>
                  <a:schemeClr val="bg2">
                    <a:lumMod val="25000"/>
                  </a:schemeClr>
                </a:solidFill>
                <a:latin typeface="Times New Roman" pitchFamily="18" charset="0"/>
              </a:rPr>
              <a:t>У вртићима је порасла будућност Србије </a:t>
            </a:r>
            <a:endParaRPr lang="en-US" dirty="0">
              <a:solidFill>
                <a:schemeClr val="bg2">
                  <a:lumMod val="25000"/>
                </a:schemeClr>
              </a:solidFill>
              <a:latin typeface="Times New Roman" pitchFamily="18" charset="0"/>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sr-Cyrl-RS" sz="2000" dirty="0" smtClean="0">
                <a:effectLst/>
                <a:latin typeface="Times New Roman" pitchFamily="18" charset="0"/>
              </a:rPr>
              <a:t>Успомена на вече посвећено Деспотовом благу </a:t>
            </a:r>
            <a:endParaRPr lang="en-US" sz="2000" dirty="0"/>
          </a:p>
        </p:txBody>
      </p:sp>
      <p:pic>
        <p:nvPicPr>
          <p:cNvPr id="4" name="Content Placeholder 3" descr="15207922_1215028728556063_1105787276_n.jpg"/>
          <p:cNvPicPr>
            <a:picLocks noGrp="1" noChangeAspect="1"/>
          </p:cNvPicPr>
          <p:nvPr>
            <p:ph idx="1"/>
          </p:nvPr>
        </p:nvPicPr>
        <p:blipFill>
          <a:blip r:embed="rId2"/>
          <a:stretch>
            <a:fillRect/>
          </a:stretch>
        </p:blipFill>
        <p:spPr>
          <a:xfrm>
            <a:off x="1984375" y="1447800"/>
            <a:ext cx="6400800" cy="4800600"/>
          </a:xfrm>
        </p:spPr>
      </p:pic>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75</TotalTime>
  <Words>99</Words>
  <Application>Microsoft Office PowerPoint</Application>
  <PresentationFormat>On-screen Show (4:3)</PresentationFormat>
  <Paragraphs>16</Paragraphs>
  <Slides>12</Slides>
  <Notes>0</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Solstice</vt:lpstr>
      <vt:lpstr>Slide 1</vt:lpstr>
      <vt:lpstr>Slide 2</vt:lpstr>
      <vt:lpstr>            У суботу, 26. новембра 2016. у препуној  Белој сали Културног центра,  одржана је промоција  романа за децу Деспотово благо Татјане Ђурић, писца из Крушевца. Роман је наставак трилогије коме је претходила књига Змајевито време објављена 2014. године у издању Букленда из Београда .      На промоцији у Крушевцу поред аутора говорили су:Гордана Влаховић, књижевник и књижевни критичар, Слободанка Миладиновић, педагог, Цица Бацић,професор српског језика и књижевности и Зоран Ђурић, књижевник и књижевни критичар. У музичком делу учествовала је Петра Бркић, ученица Музичке школе Стеван Христић са одсека за соло певање.</vt:lpstr>
      <vt:lpstr>Васпитачи ПУ Ната Вељковић на прмоцији романа Деспотово благо </vt:lpstr>
      <vt:lpstr>Васпитачи ПУ Ната Вељковић на прмоцији романа Деспотово благо </vt:lpstr>
      <vt:lpstr>Васпитачи ПУ Ната Вељковић на прмоцији романа Деспотово благо </vt:lpstr>
      <vt:lpstr>Васпитачи ПУ Ната Вељковић на прмоцији романа Деспотово благо </vt:lpstr>
      <vt:lpstr>Васпитачи ПУ Ната Вељковић на прмоцији романа Деспотово благо </vt:lpstr>
      <vt:lpstr>Деспотово благо за све генерације </vt:lpstr>
      <vt:lpstr>Писана реч је највеће благо </vt:lpstr>
      <vt:lpstr>Успомена на вече посвећено Деспотовом благу </vt:lpstr>
      <vt:lpstr>Успомена на вече посвећено Деспотовом благу </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KORISNIK</dc:creator>
  <cp:lastModifiedBy>KORISNIK</cp:lastModifiedBy>
  <cp:revision>8</cp:revision>
  <dcterms:created xsi:type="dcterms:W3CDTF">2016-12-01T08:20:03Z</dcterms:created>
  <dcterms:modified xsi:type="dcterms:W3CDTF">2016-12-01T09:44:02Z</dcterms:modified>
</cp:coreProperties>
</file>