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7" r:id="rId9"/>
    <p:sldId id="266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8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9363B70-24CF-499F-A497-372D44510293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B7CE990-B5F4-4EF8-907F-661EDBB0B9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Дечији клуб 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 </a:t>
            </a:r>
            <a:endParaRPr lang="en-US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5214950"/>
            <a:ext cx="657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5613291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643050"/>
            <a:ext cx="4143404" cy="4572000"/>
          </a:xfrm>
        </p:spPr>
      </p:pic>
      <p:pic>
        <p:nvPicPr>
          <p:cNvPr id="5" name="Picture 4" descr="16182561329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643050"/>
            <a:ext cx="4143372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800" dirty="0"/>
          </a:p>
        </p:txBody>
      </p:sp>
      <p:pic>
        <p:nvPicPr>
          <p:cNvPr id="5" name="Content Placeholder 4" descr="161825613291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643050"/>
            <a:ext cx="4071966" cy="4572000"/>
          </a:xfrm>
        </p:spPr>
      </p:pic>
      <p:pic>
        <p:nvPicPr>
          <p:cNvPr id="8" name="Picture 7" descr="16182561329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643050"/>
            <a:ext cx="4214842" cy="4589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800" dirty="0"/>
          </a:p>
        </p:txBody>
      </p:sp>
      <p:pic>
        <p:nvPicPr>
          <p:cNvPr id="4" name="Content Placeholder 3" descr="161825613293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01625" y="1899721"/>
            <a:ext cx="4056061" cy="4386799"/>
          </a:xfrm>
        </p:spPr>
      </p:pic>
      <p:pic>
        <p:nvPicPr>
          <p:cNvPr id="6" name="Picture 5" descr="16182561328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928802"/>
            <a:ext cx="4071966" cy="4429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4" name="Content Placeholder 3" descr="1618256132956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643050"/>
            <a:ext cx="3786214" cy="4643470"/>
          </a:xfrm>
          <a:prstGeom prst="rect">
            <a:avLst/>
          </a:prstGeom>
        </p:spPr>
      </p:pic>
      <p:pic>
        <p:nvPicPr>
          <p:cNvPr id="5" name="Picture 4" descr="16182561329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14488"/>
            <a:ext cx="4000528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61841442188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643050"/>
            <a:ext cx="4714908" cy="4572000"/>
          </a:xfrm>
        </p:spPr>
      </p:pic>
      <p:pic>
        <p:nvPicPr>
          <p:cNvPr id="6" name="Picture 5" descr="16184212047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571612"/>
            <a:ext cx="3643306" cy="4643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5" name="Content Placeholder 4" descr="161842120480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929090" cy="4572000"/>
          </a:xfrm>
        </p:spPr>
      </p:pic>
      <p:pic>
        <p:nvPicPr>
          <p:cNvPr id="6" name="Picture 5" descr="16184214372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643050"/>
            <a:ext cx="4071966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50663049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357298"/>
            <a:ext cx="7572428" cy="50720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800" dirty="0"/>
          </a:p>
        </p:txBody>
      </p:sp>
      <p:pic>
        <p:nvPicPr>
          <p:cNvPr id="4" name="Content Placeholder 3" descr="161850663052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527174"/>
            <a:ext cx="8001056" cy="48307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800" dirty="0"/>
          </a:p>
        </p:txBody>
      </p:sp>
      <p:pic>
        <p:nvPicPr>
          <p:cNvPr id="4" name="Content Placeholder 3" descr="161850663047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428736"/>
            <a:ext cx="7715304" cy="50006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800" dirty="0"/>
          </a:p>
        </p:txBody>
      </p:sp>
      <p:pic>
        <p:nvPicPr>
          <p:cNvPr id="4" name="Content Placeholder 3" descr="161850663050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500174"/>
            <a:ext cx="8215370" cy="49736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800" dirty="0"/>
          </a:p>
        </p:txBody>
      </p:sp>
      <p:pic>
        <p:nvPicPr>
          <p:cNvPr id="4" name="Content Placeholder 3" descr="161850663051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5852" y="1527175"/>
            <a:ext cx="6643734" cy="4830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</TotalTime>
  <Words>41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Civic</vt:lpstr>
      <vt:lpstr>Вртић Дечији клуб  Мој вртић слави рођендан </vt:lpstr>
      <vt:lpstr>Породичне честитке</vt:lpstr>
      <vt:lpstr>Породичне честитке</vt:lpstr>
      <vt:lpstr>Породичне честитке</vt:lpstr>
      <vt:lpstr>Дечијих руку дело</vt:lpstr>
      <vt:lpstr>Дечијих руку дело</vt:lpstr>
      <vt:lpstr>Дечијих руку дело</vt:lpstr>
      <vt:lpstr>Рођенданско славље и весеље </vt:lpstr>
      <vt:lpstr>Рођенданско славље и весеље </vt:lpstr>
      <vt:lpstr>Рођенданско славље и весеље </vt:lpstr>
      <vt:lpstr>Рођенданско славље и весеље </vt:lpstr>
      <vt:lpstr>Рођенданско славље и весеље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Дечији клуб  Мој вртић слави рођендан</dc:title>
  <dc:creator>Dana Miladinovic</dc:creator>
  <cp:lastModifiedBy>Dana Miladinovic</cp:lastModifiedBy>
  <cp:revision>5</cp:revision>
  <dcterms:created xsi:type="dcterms:W3CDTF">2021-04-15T20:09:09Z</dcterms:created>
  <dcterms:modified xsi:type="dcterms:W3CDTF">2021-04-16T07:09:44Z</dcterms:modified>
</cp:coreProperties>
</file>