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ABDC2F5-2BF3-489D-9D5B-E7340E6BA63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5022E238-1E01-42DC-8556-68EAFBA648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DC2F5-2BF3-489D-9D5B-E7340E6BA63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2E238-1E01-42DC-8556-68EAFBA648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DC2F5-2BF3-489D-9D5B-E7340E6BA63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2E238-1E01-42DC-8556-68EAFBA648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DC2F5-2BF3-489D-9D5B-E7340E6BA63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2E238-1E01-42DC-8556-68EAFBA648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ABDC2F5-2BF3-489D-9D5B-E7340E6BA63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022E238-1E01-42DC-8556-68EAFBA648B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ABDC2F5-2BF3-489D-9D5B-E7340E6BA63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022E238-1E01-42DC-8556-68EAFBA648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DC2F5-2BF3-489D-9D5B-E7340E6BA63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2E238-1E01-42DC-8556-68EAFBA648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DC2F5-2BF3-489D-9D5B-E7340E6BA63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2E238-1E01-42DC-8556-68EAFBA648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DC2F5-2BF3-489D-9D5B-E7340E6BA63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2E238-1E01-42DC-8556-68EAFBA648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DC2F5-2BF3-489D-9D5B-E7340E6BA63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2E238-1E01-42DC-8556-68EAFBA648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DC2F5-2BF3-489D-9D5B-E7340E6BA63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2E238-1E01-42DC-8556-68EAFBA648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ABDC2F5-2BF3-489D-9D5B-E7340E6BA63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5022E238-1E01-42DC-8556-68EAFBA648B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42852"/>
            <a:ext cx="9144000" cy="2714643"/>
          </a:xfrm>
        </p:spPr>
        <p:txBody>
          <a:bodyPr>
            <a:normAutofit/>
          </a:bodyPr>
          <a:lstStyle/>
          <a:p>
            <a:r>
              <a:rPr lang="sr-Cyrl-RS" sz="4800" dirty="0" smtClean="0">
                <a:latin typeface="Times New Roman" pitchFamily="18" charset="0"/>
              </a:rPr>
              <a:t>Вртић </a:t>
            </a:r>
            <a:r>
              <a:rPr lang="sr-Cyrl-RS" sz="4800" i="1" dirty="0" smtClean="0">
                <a:latin typeface="Times New Roman" pitchFamily="18" charset="0"/>
              </a:rPr>
              <a:t>Пчелица </a:t>
            </a:r>
            <a:r>
              <a:rPr lang="sr-Cyrl-RS" sz="3200" dirty="0" smtClean="0">
                <a:latin typeface="Times New Roman" pitchFamily="18" charset="0"/>
              </a:rPr>
              <a:t/>
            </a:r>
            <a:br>
              <a:rPr lang="sr-Cyrl-RS" sz="3200" dirty="0" smtClean="0">
                <a:latin typeface="Times New Roman" pitchFamily="18" charset="0"/>
              </a:rPr>
            </a:br>
            <a:r>
              <a:rPr lang="sr-Cyrl-RS" sz="3200" dirty="0" smtClean="0">
                <a:latin typeface="Times New Roman" pitchFamily="18" charset="0"/>
              </a:rPr>
              <a:t>                   </a:t>
            </a:r>
            <a:br>
              <a:rPr lang="sr-Cyrl-RS" sz="3200" dirty="0" smtClean="0">
                <a:latin typeface="Times New Roman" pitchFamily="18" charset="0"/>
              </a:rPr>
            </a:br>
            <a:r>
              <a:rPr lang="sr-Cyrl-RS" sz="3200" dirty="0" smtClean="0">
                <a:latin typeface="Times New Roman" pitchFamily="18" charset="0"/>
              </a:rPr>
              <a:t>                       </a:t>
            </a:r>
            <a:r>
              <a:rPr lang="sr-Cyrl-RS" sz="3200" b="1" dirty="0" smtClean="0">
                <a:latin typeface="Times New Roman" pitchFamily="18" charset="0"/>
              </a:rPr>
              <a:t>Дечја недеља у </a:t>
            </a:r>
            <a:r>
              <a:rPr lang="sr-Cyrl-RS" sz="3200" b="1" i="1" dirty="0" smtClean="0">
                <a:latin typeface="Times New Roman" pitchFamily="18" charset="0"/>
              </a:rPr>
              <a:t>Пчелици </a:t>
            </a:r>
            <a:endParaRPr lang="en-US" sz="3200" b="1" i="1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286388"/>
            <a:ext cx="8472518" cy="1285884"/>
          </a:xfrm>
        </p:spPr>
        <p:txBody>
          <a:bodyPr>
            <a:normAutofit/>
          </a:bodyPr>
          <a:lstStyle/>
          <a:p>
            <a:pPr algn="ctr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>2.10-9.10.2017.</a:t>
            </a:r>
          </a:p>
          <a:p>
            <a:pPr algn="ctr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>Крушевац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latin typeface="Times New Roman" pitchFamily="18" charset="0"/>
              </a:rPr>
              <a:t>Дечји вашар </a:t>
            </a:r>
            <a:endParaRPr lang="en-US" dirty="0"/>
          </a:p>
        </p:txBody>
      </p:sp>
      <p:pic>
        <p:nvPicPr>
          <p:cNvPr id="4" name="Content Placeholder 3" descr="IMG-f74565977f1a90eb3a0efb572c159420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9100" y="2249488"/>
            <a:ext cx="5765800" cy="4324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latin typeface="Times New Roman" pitchFamily="18" charset="0"/>
              </a:rPr>
              <a:t>Дечји вашар </a:t>
            </a:r>
            <a:endParaRPr lang="en-US" i="1" dirty="0">
              <a:latin typeface="Times New Roman" pitchFamily="18" charset="0"/>
            </a:endParaRPr>
          </a:p>
        </p:txBody>
      </p:sp>
      <p:pic>
        <p:nvPicPr>
          <p:cNvPr id="4" name="Content Placeholder 3" descr="IMG-041b88c7859c1e1aa8212ed6252a4ae3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9100" y="2249488"/>
            <a:ext cx="5765800" cy="4324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latin typeface="Times New Roman" pitchFamily="18" charset="0"/>
              </a:rPr>
              <a:t>Дечји вашар </a:t>
            </a:r>
            <a:endParaRPr lang="en-US" dirty="0"/>
          </a:p>
        </p:txBody>
      </p:sp>
      <p:pic>
        <p:nvPicPr>
          <p:cNvPr id="4" name="Content Placeholder 3" descr="IMG-5250c647d085e402e9308a5bb7ba1e8d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9100" y="2249488"/>
            <a:ext cx="5765800" cy="4324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i="1" dirty="0" smtClean="0">
                <a:latin typeface="Times New Roman" pitchFamily="18" charset="0"/>
              </a:rPr>
              <a:t>Дечји вашар </a:t>
            </a:r>
            <a:endParaRPr lang="en-US" dirty="0"/>
          </a:p>
        </p:txBody>
      </p:sp>
      <p:pic>
        <p:nvPicPr>
          <p:cNvPr id="4" name="Content Placeholder 3" descr="IMG-b191cf7b00644fce46323f88a9ff5883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2214554"/>
            <a:ext cx="5929354" cy="39036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Избор рецитатора за такмичење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-a0d45927344c3a17f3821f7aa570fd42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0" y="2285992"/>
            <a:ext cx="5765800" cy="4324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Избор рецитатора за такмичење </a:t>
            </a:r>
            <a:endParaRPr lang="en-US" sz="2400" dirty="0"/>
          </a:p>
        </p:txBody>
      </p:sp>
      <p:pic>
        <p:nvPicPr>
          <p:cNvPr id="4" name="Content Placeholder 3" descr="IMG-c4f3c0a792043a93fa4abac99c729446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9100" y="2249488"/>
            <a:ext cx="5765800" cy="4324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Радионица за децу и родитеље у јасленој васпитној групи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-34e3e9f809523da8efa686418af18ef0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43438" y="2249488"/>
            <a:ext cx="3772428" cy="4324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G-34579c18523247c03298faf06bab5c6a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2285992"/>
            <a:ext cx="3071834" cy="43116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142984"/>
            <a:ext cx="8229600" cy="1066800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Возић од воћа и поврћа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-e91b1a2c5a9770b6901f0fb37cfc5696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2000240"/>
            <a:ext cx="7023474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Возић од воћа и поврћа </a:t>
            </a:r>
            <a:endParaRPr lang="en-US" sz="2400" dirty="0"/>
          </a:p>
        </p:txBody>
      </p:sp>
      <p:pic>
        <p:nvPicPr>
          <p:cNvPr id="4" name="Content Placeholder 3" descr="IMG-cd0e537df2d6702d2770de872fa83224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1928802"/>
            <a:ext cx="7594978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18</TotalTime>
  <Words>40</Words>
  <Application>Microsoft Office PowerPoint</Application>
  <PresentationFormat>On-screen Show (4:3)</PresentationFormat>
  <Paragraphs>12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Urban</vt:lpstr>
      <vt:lpstr>Вртић Пчелица                                             Дечја недеља у Пчелици </vt:lpstr>
      <vt:lpstr>Дечји вашар </vt:lpstr>
      <vt:lpstr>Дечји вашар </vt:lpstr>
      <vt:lpstr>Дечји вашар </vt:lpstr>
      <vt:lpstr>Дечји вашар </vt:lpstr>
      <vt:lpstr>Избор рецитатора за такмичење </vt:lpstr>
      <vt:lpstr>Избор рецитатора за такмичење </vt:lpstr>
      <vt:lpstr>Радионица за децу и родитеље у јасленој васпитној групи </vt:lpstr>
      <vt:lpstr>Возић од воћа и поврћа </vt:lpstr>
      <vt:lpstr>Возић од воћа и поврћа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Пчелица  Дечја</dc:title>
  <dc:creator>KORISNIK</dc:creator>
  <cp:lastModifiedBy>KORISNIK</cp:lastModifiedBy>
  <cp:revision>3</cp:revision>
  <dcterms:created xsi:type="dcterms:W3CDTF">2017-10-13T08:51:33Z</dcterms:created>
  <dcterms:modified xsi:type="dcterms:W3CDTF">2017-10-13T09:11:58Z</dcterms:modified>
</cp:coreProperties>
</file>