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7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BE8D1-AE78-4687-B5A7-7444A1DB5326}" type="datetimeFigureOut">
              <a:rPr lang="en-US" smtClean="0"/>
              <a:pPr/>
              <a:t>10/8/2015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75C18-6F55-46FC-97E6-D2B8DEFD61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85926"/>
            <a:ext cx="9144000" cy="507207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714356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400" b="1" dirty="0" smtClean="0">
                <a:latin typeface="Times New Roman" pitchFamily="18" charset="0"/>
              </a:rPr>
              <a:t>Дечји вашар у </a:t>
            </a:r>
            <a:r>
              <a:rPr lang="sr-Cyrl-RS" sz="4400" b="1" i="1" dirty="0" smtClean="0">
                <a:latin typeface="Times New Roman" pitchFamily="18" charset="0"/>
              </a:rPr>
              <a:t>Невену</a:t>
            </a:r>
            <a:endParaRPr lang="en-US" sz="4400" b="1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5" name="Picture 4" descr="IMG_14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714488"/>
            <a:ext cx="6072230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14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b="1" dirty="0" smtClean="0">
                <a:latin typeface="Times New Roman" pitchFamily="18" charset="0"/>
              </a:rPr>
              <a:t>Дечји вашар у </a:t>
            </a:r>
            <a:r>
              <a:rPr lang="sr-Cyrl-RS" b="1" i="1" dirty="0" smtClean="0">
                <a:latin typeface="Times New Roman" pitchFamily="18" charset="0"/>
              </a:rPr>
              <a:t>Невену</a:t>
            </a:r>
            <a:r>
              <a:rPr lang="en-US" b="1" i="1" dirty="0" smtClean="0">
                <a:latin typeface="Times New Roman" pitchFamily="18" charset="0"/>
              </a:rPr>
              <a:t/>
            </a:r>
            <a:br>
              <a:rPr lang="en-US" b="1" i="1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Слика говори више од речи ,пријатељство.</a:t>
            </a:r>
            <a:endParaRPr lang="en-US" dirty="0"/>
          </a:p>
        </p:txBody>
      </p:sp>
      <p:pic>
        <p:nvPicPr>
          <p:cNvPr id="4" name="Content Placeholder 3" descr="IMG_14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40</Words>
  <Application>Microsoft Office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Дечји вашар у Невену </vt:lpstr>
      <vt:lpstr>Дечји вашар у Невену </vt:lpstr>
      <vt:lpstr>Дечји вашар у Невену </vt:lpstr>
      <vt:lpstr>Дечји вашар у Невену </vt:lpstr>
      <vt:lpstr>Дечји вашар у Невену </vt:lpstr>
      <vt:lpstr>Дечји вашар у Невену </vt:lpstr>
      <vt:lpstr>Дечји вашар у Невену </vt:lpstr>
      <vt:lpstr>Дечји вашар у Невену </vt:lpstr>
      <vt:lpstr>Дечји вашар у Невену Слика говори више од речи ,пријатељство.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8</cp:revision>
  <dcterms:created xsi:type="dcterms:W3CDTF">2015-10-08T09:02:30Z</dcterms:created>
  <dcterms:modified xsi:type="dcterms:W3CDTF">2015-10-08T12:37:05Z</dcterms:modified>
</cp:coreProperties>
</file>