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56" autoAdjust="0"/>
    <p:restoredTop sz="94660"/>
  </p:normalViewPr>
  <p:slideViewPr>
    <p:cSldViewPr>
      <p:cViewPr varScale="1">
        <p:scale>
          <a:sx n="38" d="100"/>
          <a:sy n="38" d="100"/>
        </p:scale>
        <p:origin x="-12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21887E7-8959-4DD2-B032-8548041D1B2F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3ACF1D8-BD65-4A4F-9ED4-9DDF6262C0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359898"/>
            <a:ext cx="7929618" cy="3569168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Припрема </a:t>
            </a:r>
            <a:r>
              <a:rPr lang="sr-Cyrl-RS" i="1" dirty="0" smtClean="0">
                <a:latin typeface="Times New Roman" pitchFamily="18" charset="0"/>
              </a:rPr>
              <a:t>Дечјег вашара 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у вртићу </a:t>
            </a:r>
            <a:r>
              <a:rPr lang="sr-Cyrl-RS" i="1" dirty="0" smtClean="0">
                <a:latin typeface="Times New Roman" pitchFamily="18" charset="0"/>
              </a:rPr>
              <a:t>Лептирић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4929198"/>
            <a:ext cx="7406640" cy="857256"/>
          </a:xfrm>
        </p:spPr>
        <p:txBody>
          <a:bodyPr>
            <a:normAutofit lnSpcReduction="10000"/>
          </a:bodyPr>
          <a:lstStyle/>
          <a:p>
            <a:pPr algn="ctr"/>
            <a:endParaRPr lang="sr-Cyrl-RS" dirty="0" smtClean="0">
              <a:latin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</a:rPr>
              <a:t>Октобар.2016.год.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61005_0710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1428736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1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1500174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1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2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1571612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Лептирићи </a:t>
            </a:r>
            <a:r>
              <a:rPr lang="sr-Cyrl-RS" sz="2400" dirty="0" smtClean="0">
                <a:latin typeface="Times New Roman" pitchFamily="18" charset="0"/>
              </a:rPr>
              <a:t>спремили вашар</a:t>
            </a:r>
            <a:endParaRPr lang="en-US" sz="2400" dirty="0"/>
          </a:p>
        </p:txBody>
      </p:sp>
      <p:pic>
        <p:nvPicPr>
          <p:cNvPr id="4" name="Content Placeholder 3" descr="IMG_20161005_1012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8215338" cy="1500198"/>
          </a:xfrm>
        </p:spPr>
        <p:txBody>
          <a:bodyPr>
            <a:no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      Након напорног рада(израде предмета за продају на  вашару и постављања тезги )отишли смо на спавање .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Чекамо  са радошћу наше купце,наше драге родитеље да дођу по нас у вртић  и наравно, обаве куповину  заједно са нама. </a:t>
            </a:r>
            <a:r>
              <a:rPr lang="sr-Cyrl-RS" sz="2400" i="1" dirty="0" smtClean="0">
                <a:latin typeface="Times New Roman" pitchFamily="18" charset="0"/>
              </a:rPr>
              <a:t>Лептирићи  </a:t>
            </a:r>
            <a:r>
              <a:rPr lang="sr-Cyrl-RS" sz="2400" dirty="0" smtClean="0">
                <a:latin typeface="Times New Roman" pitchFamily="18" charset="0"/>
              </a:rPr>
              <a:t>су спремили вашар.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61005_1012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2928934"/>
            <a:ext cx="6400800" cy="3657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</TotalTime>
  <Words>44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Solstice</vt:lpstr>
      <vt:lpstr>Припрема Дечјег вашара  у вртићу Лептирић</vt:lpstr>
      <vt:lpstr>Лептирићи спремили вашар</vt:lpstr>
      <vt:lpstr>Лептирићи спремили вашар</vt:lpstr>
      <vt:lpstr>Лептирићи спремили вашар</vt:lpstr>
      <vt:lpstr>Лептирићи спремили вашар</vt:lpstr>
      <vt:lpstr>Лептирићи спремили вашар</vt:lpstr>
      <vt:lpstr>Лептирићи спремили вашар</vt:lpstr>
      <vt:lpstr>Лептирићи спремили вашар</vt:lpstr>
      <vt:lpstr>      Након напорног рада(израде предмета за продају на  вашару и постављања тезги )отишли смо на спавање . Чекамо  са радошћу наше купце,наше драге родитеље да дођу по нас у вртић  и наравно, обаве куповину  заједно са нама. Лептирићи  су спремили вашар.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Припрема Дечјег вашара  у вртићу Лептирић</dc:title>
  <dc:creator>KORISNIK</dc:creator>
  <cp:lastModifiedBy>Steva</cp:lastModifiedBy>
  <cp:revision>3</cp:revision>
  <dcterms:created xsi:type="dcterms:W3CDTF">2016-10-13T14:24:08Z</dcterms:created>
  <dcterms:modified xsi:type="dcterms:W3CDTF">2016-10-17T07:16:39Z</dcterms:modified>
</cp:coreProperties>
</file>