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6AC0C9-566F-42D7-AF60-3EF9BBC54B7A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8108011-1189-4C11-9686-CE2D69B395B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714357"/>
            <a:ext cx="6500858" cy="1857387"/>
          </a:xfrm>
        </p:spPr>
        <p:txBody>
          <a:bodyPr>
            <a:normAutofit/>
          </a:bodyPr>
          <a:lstStyle/>
          <a:p>
            <a:pPr algn="l"/>
            <a:r>
              <a:rPr lang="sr-Cyrl-RS" sz="4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4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  <a:endParaRPr lang="en-US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3000372"/>
            <a:ext cx="8143932" cy="1714512"/>
          </a:xfrm>
        </p:spPr>
        <p:txBody>
          <a:bodyPr/>
          <a:lstStyle/>
          <a:p>
            <a:pPr algn="ctr"/>
            <a:r>
              <a:rPr lang="sr-Cyrl-RS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Дечја недеља </a:t>
            </a:r>
          </a:p>
          <a:p>
            <a:pPr algn="ctr"/>
            <a:r>
              <a:rPr lang="sr-Cyrl-RS" sz="4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Загрљај срећу значи </a:t>
            </a:r>
            <a:endParaRPr lang="en-US" sz="40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28794" y="5357826"/>
            <a:ext cx="5143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6.10.2018.</a:t>
            </a:r>
          </a:p>
          <a:p>
            <a:pPr algn="ctr"/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489922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Поставка изложбе породичних слика </a:t>
            </a:r>
            <a:br>
              <a:rPr lang="sr-Cyrl-RS" sz="2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7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Загрљај срећу значи </a:t>
            </a:r>
            <a:r>
              <a:rPr lang="en-US" sz="5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5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5" name="Content Placeholder 4" descr="20181005_075153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Загрљај срећу значи 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20181005_07594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500166" y="1935163"/>
            <a:ext cx="5429288" cy="438943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Загрљај срећу значи 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20181005_08014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2071678"/>
            <a:ext cx="3292078" cy="4389437"/>
          </a:xfrm>
        </p:spPr>
      </p:pic>
      <p:pic>
        <p:nvPicPr>
          <p:cNvPr id="6" name="Picture 5" descr="20181005_07504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2071678"/>
            <a:ext cx="3321849" cy="44291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Загрљај срећу значи 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20181005_0749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85852" y="1928802"/>
            <a:ext cx="6572296" cy="438943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20181005_07491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</TotalTime>
  <Words>23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Вртић Лептирић</vt:lpstr>
      <vt:lpstr>Поставка изложбе породичних слика  Загрљај срећу значи  </vt:lpstr>
      <vt:lpstr>Загрљај срећу значи  </vt:lpstr>
      <vt:lpstr>Загрљај срећу значи  </vt:lpstr>
      <vt:lpstr>Загрљај срећу значи  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Steva</cp:lastModifiedBy>
  <cp:revision>3</cp:revision>
  <dcterms:created xsi:type="dcterms:W3CDTF">2018-10-08T08:40:04Z</dcterms:created>
  <dcterms:modified xsi:type="dcterms:W3CDTF">2018-10-12T06:22:26Z</dcterms:modified>
</cp:coreProperties>
</file>