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47" d="100"/>
          <a:sy n="47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r-Cyrl-RS" sz="4400" smtClean="0">
                <a:latin typeface="Times New Roman" pitchFamily="18" charset="0"/>
              </a:rPr>
              <a:t>Вртићи </a:t>
            </a:r>
            <a:r>
              <a:rPr lang="sr-Cyrl-RS" sz="4400" i="1" smtClean="0">
                <a:latin typeface="Times New Roman" pitchFamily="18" charset="0"/>
              </a:rPr>
              <a:t>Лептирић </a:t>
            </a:r>
            <a:r>
              <a:rPr lang="sr-Cyrl-RS" sz="4400" i="1" dirty="0" smtClean="0">
                <a:latin typeface="Times New Roman" pitchFamily="18" charset="0"/>
              </a:rPr>
              <a:t>и Лане </a:t>
            </a:r>
            <a:r>
              <a:rPr lang="sr-Cyrl-RS" sz="4400" dirty="0" smtClean="0">
                <a:latin typeface="Times New Roman" pitchFamily="18" charset="0"/>
              </a:rPr>
              <a:t> </a:t>
            </a:r>
            <a:r>
              <a:rPr lang="sr-Cyrl-RS" dirty="0" smtClean="0"/>
              <a:t/>
            </a:r>
            <a:br>
              <a:rPr lang="sr-Cyrl-R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2357430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sr-Cyrl-RS" sz="4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Дечја недеља</a:t>
            </a:r>
          </a:p>
          <a:p>
            <a:pPr algn="ctr"/>
            <a:r>
              <a:rPr lang="sr-Cyrl-RS" sz="4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Књига у мом загрљају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00166" y="5357826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4.10.2018</a:t>
            </a:r>
          </a:p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704088"/>
            <a:ext cx="9001156" cy="867524"/>
          </a:xfrm>
        </p:spPr>
        <p:txBody>
          <a:bodyPr>
            <a:normAutofit fontScale="90000"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       Деца ,припремно-мешовите вас.гр.вртића </a:t>
            </a:r>
            <a:r>
              <a:rPr lang="sr-Cyrl-RS" sz="2400" b="1" i="1" dirty="0" smtClean="0">
                <a:latin typeface="Times New Roman" pitchFamily="18" charset="0"/>
              </a:rPr>
              <a:t>Л</a:t>
            </a:r>
            <a:r>
              <a:rPr lang="sr-Latn-RS" sz="2400" b="1" i="1" dirty="0" smtClean="0">
                <a:latin typeface="Times New Roman" pitchFamily="18" charset="0"/>
              </a:rPr>
              <a:t>e</a:t>
            </a:r>
            <a:r>
              <a:rPr lang="sr-Cyrl-RS" sz="2400" b="1" i="1" dirty="0" smtClean="0">
                <a:latin typeface="Times New Roman" pitchFamily="18" charset="0"/>
              </a:rPr>
              <a:t>птирић </a:t>
            </a:r>
            <a:r>
              <a:rPr lang="sr-Cyrl-RS" sz="2400" dirty="0" smtClean="0">
                <a:latin typeface="Times New Roman" pitchFamily="18" charset="0"/>
              </a:rPr>
              <a:t>и припремне гр.   вртића   </a:t>
            </a:r>
            <a:r>
              <a:rPr lang="sr-Cyrl-RS" sz="2400" b="1" i="1" dirty="0" smtClean="0">
                <a:latin typeface="Times New Roman" pitchFamily="18" charset="0"/>
              </a:rPr>
              <a:t>Лане   </a:t>
            </a:r>
            <a:r>
              <a:rPr lang="sr-Cyrl-RS" sz="2400" dirty="0" smtClean="0">
                <a:latin typeface="Times New Roman" pitchFamily="18" charset="0"/>
              </a:rPr>
              <a:t>су добила на поклон  чланске карте </a:t>
            </a:r>
            <a:r>
              <a:rPr lang="sr-Cyrl-RS" sz="2400" i="1" dirty="0" smtClean="0">
                <a:latin typeface="Times New Roman" pitchFamily="18" charset="0"/>
              </a:rPr>
              <a:t>Крушевачке библиотеке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43368023_473242099751523_8970436048379183104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00034" y="1935163"/>
            <a:ext cx="4000527" cy="4389437"/>
          </a:xfrm>
        </p:spPr>
      </p:pic>
      <p:pic>
        <p:nvPicPr>
          <p:cNvPr id="5" name="Picture 4" descr="43266158_320565635415329_6786085801269657600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4876" y="2000240"/>
            <a:ext cx="4071933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Додели чланских карата Крушевачке библиотеке ,претходила је активност деце и васпитача Г.Павловић и С.Анђелковић </a:t>
            </a:r>
            <a:r>
              <a:rPr lang="sr-Cyrl-RS" sz="2400" i="1" dirty="0" smtClean="0">
                <a:latin typeface="Times New Roman" pitchFamily="18" charset="0"/>
              </a:rPr>
              <a:t>Библотека у нашој  радној соби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43248150_2071845669792787_2828796771180740608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2845" y="1935163"/>
            <a:ext cx="3929090" cy="4389437"/>
          </a:xfrm>
        </p:spPr>
      </p:pic>
      <p:pic>
        <p:nvPicPr>
          <p:cNvPr id="5" name="Picture 4" descr="43312944_1981217938587984_728283027263717376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2000240"/>
            <a:ext cx="3619493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Дружење уз књигу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43371513_245048776356463_6799082243458334720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00035" y="2071678"/>
            <a:ext cx="4214842" cy="4389437"/>
          </a:xfrm>
        </p:spPr>
      </p:pic>
      <p:pic>
        <p:nvPicPr>
          <p:cNvPr id="5" name="Picture 4" descr="43378478_886420581554969_2889950877773201408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857752" y="2071678"/>
            <a:ext cx="3952904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Дружење уз књигу </a:t>
            </a:r>
            <a:endParaRPr lang="en-US" sz="2400" dirty="0"/>
          </a:p>
        </p:txBody>
      </p:sp>
      <p:pic>
        <p:nvPicPr>
          <p:cNvPr id="4" name="Content Placeholder 3" descr="43250714_328128657744418_7626123804560850944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2071678"/>
            <a:ext cx="3292078" cy="4389437"/>
          </a:xfrm>
        </p:spPr>
      </p:pic>
      <p:pic>
        <p:nvPicPr>
          <p:cNvPr id="5" name="Picture 4" descr="43291477_682780292103970_4035890376169488384_n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357686" y="2071678"/>
            <a:ext cx="3643320" cy="44291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Дружење уз књигу </a:t>
            </a:r>
            <a:endParaRPr lang="en-US" sz="2400" dirty="0"/>
          </a:p>
        </p:txBody>
      </p:sp>
      <p:pic>
        <p:nvPicPr>
          <p:cNvPr id="4" name="Content Placeholder 3" descr="43350215_1970441406332771_1224455786944528384_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</TotalTime>
  <Words>63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Вртићи Лептирић и Лане   </vt:lpstr>
      <vt:lpstr>       Деца ,припремно-мешовите вас.гр.вртића Лeптирић и припремне гр.   вртића   Лане   су добила на поклон  чланске карте Крушевачке библиотеке </vt:lpstr>
      <vt:lpstr>Додели чланских карата Крушевачке библиотеке ,претходила је активност деце и васпитача Г.Павловић и С.Анђелковић Библотека у нашој  радној соби </vt:lpstr>
      <vt:lpstr>Дружење уз књигу </vt:lpstr>
      <vt:lpstr>Дружење уз књигу </vt:lpstr>
      <vt:lpstr>Дружење уз књигу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и Лане</dc:title>
  <dc:creator>KORISNIK</dc:creator>
  <cp:lastModifiedBy>Steva</cp:lastModifiedBy>
  <cp:revision>9</cp:revision>
  <dcterms:created xsi:type="dcterms:W3CDTF">2018-10-08T08:02:36Z</dcterms:created>
  <dcterms:modified xsi:type="dcterms:W3CDTF">2018-10-12T06:20:56Z</dcterms:modified>
</cp:coreProperties>
</file>