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2" r:id="rId7"/>
    <p:sldId id="269" r:id="rId8"/>
    <p:sldId id="261" r:id="rId9"/>
    <p:sldId id="284" r:id="rId10"/>
    <p:sldId id="289" r:id="rId11"/>
    <p:sldId id="285" r:id="rId12"/>
    <p:sldId id="287" r:id="rId13"/>
    <p:sldId id="288" r:id="rId14"/>
    <p:sldId id="276" r:id="rId15"/>
    <p:sldId id="263" r:id="rId16"/>
    <p:sldId id="274" r:id="rId17"/>
    <p:sldId id="275" r:id="rId18"/>
    <p:sldId id="280" r:id="rId19"/>
    <p:sldId id="281" r:id="rId20"/>
    <p:sldId id="282" r:id="rId21"/>
    <p:sldId id="270" r:id="rId22"/>
    <p:sldId id="278" r:id="rId23"/>
    <p:sldId id="286" r:id="rId24"/>
    <p:sldId id="273" r:id="rId25"/>
    <p:sldId id="283" r:id="rId26"/>
    <p:sldId id="271" r:id="rId27"/>
    <p:sldId id="267" r:id="rId28"/>
    <p:sldId id="268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CE6B2-7FAE-4C5A-B121-FFEFCC44B6A7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2875F-6A33-4342-969C-5D4746B679A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500430" cy="6858000"/>
          </a:xfrm>
          <a:prstGeom prst="rect">
            <a:avLst/>
          </a:prstGeom>
        </p:spPr>
      </p:pic>
      <p:pic>
        <p:nvPicPr>
          <p:cNvPr id="5" name="Picture 4" descr="sshot-2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0"/>
            <a:ext cx="564357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3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Picture 4" descr="Image 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500438"/>
            <a:ext cx="4572000" cy="33575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Image 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4500570"/>
          </a:xfrm>
        </p:spPr>
      </p:pic>
      <p:sp>
        <p:nvSpPr>
          <p:cNvPr id="4" name="Rectangle 3"/>
          <p:cNvSpPr/>
          <p:nvPr/>
        </p:nvSpPr>
        <p:spPr>
          <a:xfrm rot="10800000" flipV="1">
            <a:off x="2214546" y="2224527"/>
            <a:ext cx="67151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https://www.youtube.com/channel/UCqykHaazM7x-r8j8lTuWjiQ</a:t>
            </a: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6" name="Picture 5" descr="Image 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72008"/>
            <a:ext cx="9144000" cy="2285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 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14290"/>
            <a:ext cx="9144000" cy="6429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6248" y="3571876"/>
            <a:ext cx="4857752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0"/>
            <a:ext cx="4857752" cy="357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 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71876"/>
            <a:ext cx="4286248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 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286248" cy="3553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4026811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4026811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540317109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43314"/>
            <a:ext cx="9144000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3866664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0"/>
            <a:ext cx="3429024" cy="6572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3866673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0"/>
            <a:ext cx="5429256" cy="6643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38666705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357166"/>
            <a:ext cx="4429156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3866670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357167"/>
            <a:ext cx="3786196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538666708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3429000"/>
            <a:ext cx="3643338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285728"/>
            <a:ext cx="8215370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3929090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85728"/>
            <a:ext cx="4500594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285728"/>
            <a:ext cx="3929090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85728"/>
            <a:ext cx="4500594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572528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571876"/>
            <a:ext cx="8572560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3866670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5" y="428604"/>
            <a:ext cx="4357717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3866670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28604"/>
            <a:ext cx="4357718" cy="6072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166538666682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857752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6653866668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0"/>
            <a:ext cx="4286248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166538666698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7562"/>
            <a:ext cx="4857752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166538666673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3357562"/>
            <a:ext cx="4286248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 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429124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442912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 1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0"/>
            <a:ext cx="478631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 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0562" y="3571876"/>
            <a:ext cx="4643438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0"/>
            <a:ext cx="4714876" cy="357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 2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500562" cy="357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 2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71876"/>
            <a:ext cx="4500562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16653934204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29257" y="0"/>
            <a:ext cx="3714744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6653934204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3143249"/>
            <a:ext cx="3714744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166539342044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42925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85728"/>
            <a:ext cx="3787544" cy="6572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357166"/>
            <a:ext cx="5143504" cy="6500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42852"/>
            <a:ext cx="4286280" cy="6572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14290"/>
            <a:ext cx="4643438" cy="6500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 descr="Image 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929718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3866663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14290"/>
            <a:ext cx="4357718" cy="6429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6653866663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214290"/>
            <a:ext cx="4214842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166538666659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4018363"/>
            <a:ext cx="4071966" cy="2553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0845786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357166"/>
            <a:ext cx="4143404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0845786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357166"/>
            <a:ext cx="4643470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071934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 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3500438"/>
            <a:ext cx="5072066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 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00438"/>
            <a:ext cx="4071934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 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496" y="0"/>
            <a:ext cx="5143504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38666723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0800000" flipV="1">
            <a:off x="214282" y="428604"/>
            <a:ext cx="4929222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3866666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357166"/>
            <a:ext cx="3786214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 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3214686"/>
            <a:ext cx="3714776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4054369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929190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16651478355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4004" y="3143248"/>
            <a:ext cx="4209995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14783551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43248"/>
            <a:ext cx="4929190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514783552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4005" y="0"/>
            <a:ext cx="4209995" cy="31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565087e4c1d7b414ad271124f714687b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3071810"/>
            <a:ext cx="4857752" cy="378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705cf80075384c4fd5f8233ef8298c0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286262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e4dc4eaac946288063694b64b508d3fe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0"/>
            <a:ext cx="4857752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-767b4321addd38076d69707a8ba3cc87-V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071810"/>
            <a:ext cx="4286248" cy="378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654039825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4214810" cy="3643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654039214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643314"/>
            <a:ext cx="4286248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65403558314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3643314"/>
            <a:ext cx="4857752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66540455220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7686" y="0"/>
            <a:ext cx="4786314" cy="357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3</Words>
  <Application>Microsoft Office PowerPoint</Application>
  <PresentationFormat>On-screen Show (4:3)</PresentationFormat>
  <Paragraphs>1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45</cp:revision>
  <dcterms:created xsi:type="dcterms:W3CDTF">2022-10-10T08:06:45Z</dcterms:created>
  <dcterms:modified xsi:type="dcterms:W3CDTF">2022-10-10T23:55:29Z</dcterms:modified>
</cp:coreProperties>
</file>