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74" autoAdjust="0"/>
    <p:restoredTop sz="94660"/>
  </p:normalViewPr>
  <p:slideViewPr>
    <p:cSldViewPr>
      <p:cViewPr varScale="1">
        <p:scale>
          <a:sx n="38" d="100"/>
          <a:sy n="38" d="100"/>
        </p:scale>
        <p:origin x="-142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3B14519-51A3-47C3-BE91-9BF48A32071A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99BC43-AEE4-4563-9069-28B2544853E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Дечија недеља 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Лептирић</a:t>
            </a:r>
            <a:b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Подељена срећа два пута је већа !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786454"/>
            <a:ext cx="6172200" cy="588468"/>
          </a:xfrm>
        </p:spPr>
        <p:txBody>
          <a:bodyPr/>
          <a:lstStyle/>
          <a:p>
            <a:pPr algn="ctr"/>
            <a:r>
              <a:rPr lang="sr-Cyrl-RS" dirty="0" smtClean="0"/>
              <a:t>5-11.10.2020.</a:t>
            </a:r>
            <a:endParaRPr lang="en-US" dirty="0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85728"/>
            <a:ext cx="6143668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274638"/>
            <a:ext cx="7067576" cy="11430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Буквар дечијих права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d8224000852084a2078a1a020974e459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Буквар дечијих права </a:t>
            </a:r>
            <a:endParaRPr lang="en-US" sz="2400" dirty="0"/>
          </a:p>
        </p:txBody>
      </p:sp>
      <p:pic>
        <p:nvPicPr>
          <p:cNvPr id="4" name="Content Placeholder 3" descr="IMG-ffeefa39e4ae423cd43553bc3cef25d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643050"/>
            <a:ext cx="3857652" cy="4830775"/>
          </a:xfrm>
        </p:spPr>
      </p:pic>
      <p:pic>
        <p:nvPicPr>
          <p:cNvPr id="5" name="Picture 4" descr="IMG-51f06bbc060bcbbdba4732a30e7e82e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3050"/>
            <a:ext cx="3500462" cy="47863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Буквар дечијих права </a:t>
            </a:r>
            <a:endParaRPr lang="en-US" sz="2400" dirty="0"/>
          </a:p>
        </p:txBody>
      </p:sp>
      <p:pic>
        <p:nvPicPr>
          <p:cNvPr id="4" name="Content Placeholder 3" descr="IMG_20201007_10160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2071678"/>
            <a:ext cx="3643337" cy="3571900"/>
          </a:xfrm>
        </p:spPr>
      </p:pic>
      <p:pic>
        <p:nvPicPr>
          <p:cNvPr id="5" name="Picture 4" descr="IMG-a7a682107dbabd45abcef9308d5b90ef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7" y="2143116"/>
            <a:ext cx="3357585" cy="35004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Њено величанство књига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858d420292959ed8ed834811101c5dc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00034" y="1714488"/>
            <a:ext cx="3786214" cy="4786346"/>
          </a:xfrm>
        </p:spPr>
      </p:pic>
      <p:pic>
        <p:nvPicPr>
          <p:cNvPr id="5" name="Picture 4" descr="IMG-20a8931c29d7fcb809bd82e637ed638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714488"/>
            <a:ext cx="3429000" cy="47863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Њено величанство књига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ffeefa39e4ae423cd43553bc3cef25d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00200"/>
            <a:ext cx="3857653" cy="4873625"/>
          </a:xfrm>
        </p:spPr>
      </p:pic>
      <p:pic>
        <p:nvPicPr>
          <p:cNvPr id="5" name="Picture 4" descr="IMG-8b2aa6b0316c4e838a14349cdc88ea5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643050"/>
            <a:ext cx="3286148" cy="47863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Њено величанство књига </a:t>
            </a:r>
            <a:endParaRPr lang="en-US" sz="2400" dirty="0"/>
          </a:p>
        </p:txBody>
      </p:sp>
      <p:pic>
        <p:nvPicPr>
          <p:cNvPr id="4" name="Content Placeholder 3" descr="IMG-37e81fbac7bfee95d4758d8a2113370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714488"/>
            <a:ext cx="3143272" cy="4873625"/>
          </a:xfrm>
        </p:spPr>
      </p:pic>
      <p:pic>
        <p:nvPicPr>
          <p:cNvPr id="5" name="Picture 4" descr="IMG-2c6e18b656929f9e38225b5843776d5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643050"/>
            <a:ext cx="3286148" cy="492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Игра срећу гради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1056d3b7c31b154435d3150b0ddd5114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1600200"/>
            <a:ext cx="6000791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Наша животна средина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bbdbe0511deade599493b822daa01c7f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600200"/>
            <a:ext cx="3857653" cy="4873625"/>
          </a:xfrm>
        </p:spPr>
      </p:pic>
      <p:pic>
        <p:nvPicPr>
          <p:cNvPr id="5" name="Picture 4" descr="IMG-9f70efbbbc8b53255897df28a1b0bd0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571612"/>
            <a:ext cx="3571876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Наша животна средина </a:t>
            </a:r>
            <a:endParaRPr lang="en-US" sz="2400" dirty="0"/>
          </a:p>
        </p:txBody>
      </p:sp>
      <p:pic>
        <p:nvPicPr>
          <p:cNvPr id="4" name="Content Placeholder 3" descr="IMG_20201008_1415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571612"/>
            <a:ext cx="3567333" cy="4873625"/>
          </a:xfrm>
        </p:spPr>
      </p:pic>
      <p:pic>
        <p:nvPicPr>
          <p:cNvPr id="5" name="Picture 4" descr="IMG-bec95cc77c6e655146522f65364a8b8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571612"/>
            <a:ext cx="3643338" cy="4857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/>
              <a:t>Вашар </a:t>
            </a:r>
            <a:endParaRPr lang="en-US" sz="2400" dirty="0"/>
          </a:p>
        </p:txBody>
      </p:sp>
      <p:pic>
        <p:nvPicPr>
          <p:cNvPr id="4" name="Content Placeholder 3" descr="IMG-7372afc482ada34c7d4a2346bd79b10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643438" y="1714488"/>
            <a:ext cx="3357586" cy="4500594"/>
          </a:xfrm>
        </p:spPr>
      </p:pic>
      <p:pic>
        <p:nvPicPr>
          <p:cNvPr id="5" name="Picture 4" descr="IMG-a2c342a9a4c349946a9c59c852dfea7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3" y="1643050"/>
            <a:ext cx="4143404" cy="45720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Вашар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c557abe95b1a14eb5c7194fbf27eea9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85720" y="1928802"/>
            <a:ext cx="3929090" cy="4200525"/>
          </a:xfrm>
        </p:spPr>
      </p:pic>
      <p:pic>
        <p:nvPicPr>
          <p:cNvPr id="5" name="Picture 4" descr="IMG-c6aa12225eca696568b5bc820be9f37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928802"/>
            <a:ext cx="3286148" cy="42148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4786346" cy="428628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Живимо и учимо заједно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 descr="IMG-e615422bfc35fcdabd0a885c6210a59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1000108"/>
            <a:ext cx="6572296" cy="56435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58</TotalTime>
  <Words>40</Words>
  <Application>Microsoft Office PowerPoint</Application>
  <PresentationFormat>On-screen Show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Oriel</vt:lpstr>
      <vt:lpstr>Дечија недеља у вртићу Лептирић Подељена срећа два пута је већа ! </vt:lpstr>
      <vt:lpstr>Буквар дечијих права </vt:lpstr>
      <vt:lpstr>Буквар дечијих права </vt:lpstr>
      <vt:lpstr>Буквар дечијих права </vt:lpstr>
      <vt:lpstr>Њено величанство књига </vt:lpstr>
      <vt:lpstr>Њено величанство књига </vt:lpstr>
      <vt:lpstr>Њено величанство књига </vt:lpstr>
      <vt:lpstr>Игра срећу гради </vt:lpstr>
      <vt:lpstr>Наша животна средина </vt:lpstr>
      <vt:lpstr>Наша животна средина </vt:lpstr>
      <vt:lpstr>Вашар </vt:lpstr>
      <vt:lpstr>Вашар </vt:lpstr>
      <vt:lpstr>Живимо и учимо заједно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Дечија недеља у вртићу Лептирић Подељена срећа два пута је већа !</dc:title>
  <dc:creator>Dana Miladinovic</dc:creator>
  <cp:lastModifiedBy>Dana Miladinovic</cp:lastModifiedBy>
  <cp:revision>10</cp:revision>
  <dcterms:created xsi:type="dcterms:W3CDTF">2020-10-11T22:07:49Z</dcterms:created>
  <dcterms:modified xsi:type="dcterms:W3CDTF">2020-10-12T10:09:44Z</dcterms:modified>
</cp:coreProperties>
</file>