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74" autoAdjust="0"/>
    <p:restoredTop sz="94660"/>
  </p:normalViewPr>
  <p:slideViewPr>
    <p:cSldViewPr>
      <p:cViewPr varScale="1">
        <p:scale>
          <a:sx n="38" d="100"/>
          <a:sy n="38" d="100"/>
        </p:scale>
        <p:origin x="-142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B14519-51A3-47C3-BE91-9BF48A32071A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B14519-51A3-47C3-BE91-9BF48A32071A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B14519-51A3-47C3-BE91-9BF48A32071A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4519-51A3-47C3-BE91-9BF48A32071A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4519-51A3-47C3-BE91-9BF48A32071A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B14519-51A3-47C3-BE91-9BF48A32071A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4519-51A3-47C3-BE91-9BF48A32071A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B14519-51A3-47C3-BE91-9BF48A32071A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B14519-51A3-47C3-BE91-9BF48A32071A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4519-51A3-47C3-BE91-9BF48A32071A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4519-51A3-47C3-BE91-9BF48A32071A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B14519-51A3-47C3-BE91-9BF48A32071A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Дечија недеља у вртићу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Лане</a:t>
            </a:r>
            <a:b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Подељена срећа два пута је већа !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786454"/>
            <a:ext cx="6172200" cy="588468"/>
          </a:xfrm>
        </p:spPr>
        <p:txBody>
          <a:bodyPr/>
          <a:lstStyle/>
          <a:p>
            <a:pPr algn="ctr"/>
            <a:r>
              <a:rPr lang="sr-Cyrl-RS" dirty="0" smtClean="0"/>
              <a:t>5-11.10.2020.</a:t>
            </a:r>
            <a:endParaRPr lang="en-US" dirty="0"/>
          </a:p>
        </p:txBody>
      </p:sp>
      <p:pic>
        <p:nvPicPr>
          <p:cNvPr id="5" name="Picture 4" descr="la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4" y="857232"/>
            <a:ext cx="4714908" cy="321471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Буквар дечијих права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_20201012_000039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5" y="1500175"/>
            <a:ext cx="3500462" cy="4786346"/>
          </a:xfrm>
        </p:spPr>
      </p:pic>
      <p:pic>
        <p:nvPicPr>
          <p:cNvPr id="5" name="Picture 4" descr="IMG_20201005_1439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428736"/>
            <a:ext cx="3214710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Спорт,срећу дели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9bc28609e93b7890df5f3ea9aa4bde98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5" y="1571613"/>
            <a:ext cx="3500462" cy="4714908"/>
          </a:xfrm>
        </p:spPr>
      </p:pic>
      <p:pic>
        <p:nvPicPr>
          <p:cNvPr id="5" name="Picture 4" descr="IMG-5d4f8ba32ea36d30ffa4c90ffc57f09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643050"/>
            <a:ext cx="3143272" cy="469900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Њено величанство књига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8bd6cb8e7f7553d9d89225ffdd0ddfb4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5" y="1600200"/>
            <a:ext cx="4071966" cy="4873625"/>
          </a:xfrm>
        </p:spPr>
      </p:pic>
      <p:pic>
        <p:nvPicPr>
          <p:cNvPr id="5" name="Picture 4" descr="IMG-6181294a95341a8b8af29e176eaf9ab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571612"/>
            <a:ext cx="3294576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Наша животна средина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8cb5969b6c9fe3e44858aa01749e6535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28662" y="1571612"/>
            <a:ext cx="3655219" cy="4873625"/>
          </a:xfrm>
        </p:spPr>
      </p:pic>
      <p:pic>
        <p:nvPicPr>
          <p:cNvPr id="5" name="Picture 4" descr="IMG-063f27a5f16198d81f5ffa5b0b220763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571612"/>
            <a:ext cx="3053957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Вашар у вртићу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Лане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_20201009_13430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785926"/>
            <a:ext cx="3571900" cy="4429156"/>
          </a:xfrm>
        </p:spPr>
      </p:pic>
      <p:pic>
        <p:nvPicPr>
          <p:cNvPr id="5" name="Picture 4" descr="IMG_20201009_1342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785926"/>
            <a:ext cx="3286116" cy="4429156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79</TotalTime>
  <Words>22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Oriel</vt:lpstr>
      <vt:lpstr>Дечија недеља у вртићу Лане Подељена срећа два пута је већа ! </vt:lpstr>
      <vt:lpstr>Буквар дечијих права </vt:lpstr>
      <vt:lpstr>Спорт,срећу дели </vt:lpstr>
      <vt:lpstr>Њено величанство књига </vt:lpstr>
      <vt:lpstr>Наша животна средина </vt:lpstr>
      <vt:lpstr>Вашар у вртићу Лане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Дечија недеља у вртићу Лептирић Подељена срећа два пута је већа !</dc:title>
  <dc:creator>Dana Miladinovic</dc:creator>
  <cp:lastModifiedBy>Dana Miladinovic</cp:lastModifiedBy>
  <cp:revision>12</cp:revision>
  <dcterms:created xsi:type="dcterms:W3CDTF">2020-10-11T22:07:49Z</dcterms:created>
  <dcterms:modified xsi:type="dcterms:W3CDTF">2020-10-15T08:54:09Z</dcterms:modified>
</cp:coreProperties>
</file>