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0E5493-BBD8-4F63-9E5A-DAB1F8CB165F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94C7E4-4197-4494-B818-E4D1E715A51C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1643073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Вртић Лептирић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86058"/>
            <a:ext cx="6400800" cy="1857388"/>
          </a:xfrm>
        </p:spPr>
        <p:txBody>
          <a:bodyPr>
            <a:normAutofit lnSpcReduction="10000"/>
          </a:bodyPr>
          <a:lstStyle/>
          <a:p>
            <a:pPr algn="ctr"/>
            <a:r>
              <a:rPr lang="sr-Cyrl-RS" sz="3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Дечја недеља</a:t>
            </a:r>
          </a:p>
          <a:p>
            <a:pPr algn="ctr"/>
            <a:endParaRPr lang="sr-Cyrl-RS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40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Дечји вашар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2910" y="5857892"/>
            <a:ext cx="8072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Октобар,2018.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0174"/>
            <a:ext cx="7829576" cy="346914"/>
          </a:xfrm>
        </p:spPr>
        <p:txBody>
          <a:bodyPr>
            <a:normAutofit fontScale="90000"/>
          </a:bodyPr>
          <a:lstStyle/>
          <a:p>
            <a:r>
              <a:rPr lang="sr-Cyrl-RS" sz="2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и</a:t>
            </a:r>
            <a:endParaRPr lang="en-US" sz="2400" dirty="0"/>
          </a:p>
        </p:txBody>
      </p:sp>
      <p:pic>
        <p:nvPicPr>
          <p:cNvPr id="5" name="Picture 4" descr="20181003_09265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rot="5400000">
            <a:off x="2432438" y="210712"/>
            <a:ext cx="4493438" cy="67866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Дечји вашар </a:t>
            </a:r>
            <a:endParaRPr lang="en-US" sz="2400" dirty="0"/>
          </a:p>
        </p:txBody>
      </p:sp>
      <p:pic>
        <p:nvPicPr>
          <p:cNvPr id="4" name="Content Placeholder 3" descr="20181005_07552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186766" cy="113273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Поздрав са вашара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20181003_0924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57290" y="2214554"/>
            <a:ext cx="6643734" cy="358576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Дечји вашар </a:t>
            </a:r>
            <a:endParaRPr lang="en-US" sz="2400" dirty="0"/>
          </a:p>
        </p:txBody>
      </p:sp>
      <p:pic>
        <p:nvPicPr>
          <p:cNvPr id="5" name="Picture 4" descr="43253590_897342440655952_9031276746913087488_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00034" y="2143116"/>
            <a:ext cx="4779190" cy="3584393"/>
          </a:xfrm>
          <a:prstGeom prst="rect">
            <a:avLst/>
          </a:prstGeom>
        </p:spPr>
      </p:pic>
      <p:pic>
        <p:nvPicPr>
          <p:cNvPr id="7" name="Picture 6" descr="43452078_267564567298561_7377061064837431296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86446" y="2285992"/>
            <a:ext cx="2688294" cy="35843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Дечји вашар </a:t>
            </a:r>
            <a:endParaRPr lang="en-US" sz="2400" dirty="0"/>
          </a:p>
        </p:txBody>
      </p:sp>
      <p:pic>
        <p:nvPicPr>
          <p:cNvPr id="4" name="Content Placeholder 3" descr="43281655_462618390914839_3466370346850975744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500562" y="2214554"/>
            <a:ext cx="3506392" cy="4143403"/>
          </a:xfrm>
          <a:prstGeom prst="rect">
            <a:avLst/>
          </a:prstGeom>
        </p:spPr>
      </p:pic>
      <p:pic>
        <p:nvPicPr>
          <p:cNvPr id="5" name="Content Placeholder 3" descr="43178551_1893188717656142_7581386755190816768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2285992"/>
            <a:ext cx="3643338" cy="41434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81003_0940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00034" y="2428868"/>
            <a:ext cx="3357586" cy="3786214"/>
          </a:xfrm>
          <a:prstGeom prst="rect">
            <a:avLst/>
          </a:prstGeom>
        </p:spPr>
      </p:pic>
      <p:pic>
        <p:nvPicPr>
          <p:cNvPr id="5" name="Picture 4" descr="20181003_09403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2428868"/>
            <a:ext cx="3929026" cy="3714776"/>
          </a:xfrm>
          <a:prstGeom prst="rect">
            <a:avLst/>
          </a:prstGeom>
        </p:spPr>
      </p:pic>
      <p:sp>
        <p:nvSpPr>
          <p:cNvPr id="6" name="Content Placeholder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Дечји вашар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</TotalTime>
  <Words>20</Words>
  <Application>Microsoft Office PowerPoint</Application>
  <PresentationFormat>On-screen Show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Вртић Лептирић</vt:lpstr>
      <vt:lpstr>и</vt:lpstr>
      <vt:lpstr>Дечји вашар </vt:lpstr>
      <vt:lpstr>Поздрав са вашара </vt:lpstr>
      <vt:lpstr>Дечји вашар </vt:lpstr>
      <vt:lpstr>Дечји вашар </vt:lpstr>
      <vt:lpstr>Дечји вашар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Steva</cp:lastModifiedBy>
  <cp:revision>5</cp:revision>
  <dcterms:created xsi:type="dcterms:W3CDTF">2018-10-08T07:03:14Z</dcterms:created>
  <dcterms:modified xsi:type="dcterms:W3CDTF">2018-10-12T06:19:38Z</dcterms:modified>
</cp:coreProperties>
</file>