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FFEE2BB-4793-4C0B-8593-C452E04146E6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4ED856C-2378-4D81-BFD5-00B783B07C1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371600"/>
            <a:ext cx="4429156" cy="1485896"/>
          </a:xfrm>
        </p:spPr>
        <p:txBody>
          <a:bodyPr>
            <a:normAutofit fontScale="90000"/>
          </a:bodyPr>
          <a:lstStyle/>
          <a:p>
            <a:pPr algn="l"/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</a:rPr>
              <a:t>Лептирић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Дечја недеља </a:t>
            </a:r>
          </a:p>
          <a:p>
            <a:pPr algn="ctr"/>
            <a:r>
              <a:rPr lang="sr-Cyrl-RS" sz="54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Њено величанство књига</a:t>
            </a:r>
          </a:p>
          <a:p>
            <a:pPr algn="ctr"/>
            <a:r>
              <a:rPr lang="sr-Cyrl-RS" sz="54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Књига у мом загрљају </a:t>
            </a:r>
            <a:r>
              <a:rPr lang="sr-Cyrl-RS" sz="54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 </a:t>
            </a:r>
          </a:p>
          <a:p>
            <a:endParaRPr lang="sr-Cyrl-RS" dirty="0" smtClean="0"/>
          </a:p>
          <a:p>
            <a:endParaRPr lang="sr-Cyrl-R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00298" y="5572140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Октобар,2018.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Размена књига,дружење предшколаца васпитних група, васпитача М.Грујић и М.Качаревић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6" name="Picture 5" descr="image-0-02-05-b298e86aa04e819c098102c6c355788f94662b524fa9dab911f2ab99c3d57eb8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857364"/>
            <a:ext cx="7929618" cy="42148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Њено величанство књига</a:t>
            </a:r>
            <a:r>
              <a:rPr lang="sr-Cyrl-RS" dirty="0" smtClean="0"/>
              <a:t> </a:t>
            </a:r>
            <a:endParaRPr lang="en-US" dirty="0"/>
          </a:p>
        </p:txBody>
      </p:sp>
      <p:pic>
        <p:nvPicPr>
          <p:cNvPr id="4" name="Content Placeholder 3" descr="image-0-02-05-e485a6ec2b610092c8b3e1a46e77473e987ddb086ae45a3a3069d2ee252ddc2a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136" y="1935163"/>
            <a:ext cx="7315728" cy="43894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Њено величанство књига</a:t>
            </a:r>
            <a:r>
              <a:rPr lang="sr-Cyrl-RS" sz="2400" dirty="0" smtClean="0"/>
              <a:t> </a:t>
            </a:r>
            <a:endParaRPr lang="en-US" sz="2400" dirty="0"/>
          </a:p>
        </p:txBody>
      </p:sp>
      <p:pic>
        <p:nvPicPr>
          <p:cNvPr id="4" name="Content Placeholder 3" descr="image-0-02-05-ba2a57fd0a73e6d8b92f6fd13804e49883ec7f0819d33a0e98660f20312975dd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136" y="1935163"/>
            <a:ext cx="7315728" cy="438943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Њено величанство књига</a:t>
            </a:r>
            <a:r>
              <a:rPr lang="sr-Cyrl-RS" dirty="0" smtClean="0"/>
              <a:t> </a:t>
            </a:r>
            <a:endParaRPr lang="en-US" dirty="0"/>
          </a:p>
        </p:txBody>
      </p:sp>
      <p:pic>
        <p:nvPicPr>
          <p:cNvPr id="4" name="Content Placeholder 3" descr="image-0-02-05-65c9c6e913a23aa13a07593d49f3351a86e293df39a6a212e92193c0e5a88824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136" y="1935163"/>
            <a:ext cx="7315728" cy="438943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0b073953b2dee228166498d26dc88dc1bc2a71e83d4ba82cbb1f62013314aa6e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928802"/>
            <a:ext cx="7858180" cy="4357718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Њено величанство књига </a:t>
            </a:r>
            <a:endParaRPr lang="en-U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Размена књига и понека поклон књига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20181004_0858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935163"/>
            <a:ext cx="4000529" cy="4389437"/>
          </a:xfrm>
        </p:spPr>
      </p:pic>
      <p:pic>
        <p:nvPicPr>
          <p:cNvPr id="5" name="Picture 4" descr="20181004_0854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857365"/>
            <a:ext cx="3500444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Књига у мом загрљају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Picture 4" descr="20181004_085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4810" y="2000240"/>
            <a:ext cx="4286262" cy="4357718"/>
          </a:xfrm>
          <a:prstGeom prst="rect">
            <a:avLst/>
          </a:prstGeom>
        </p:spPr>
      </p:pic>
      <p:pic>
        <p:nvPicPr>
          <p:cNvPr id="7" name="Content Placeholder 6" descr="20181004_08522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2000240"/>
            <a:ext cx="3714776" cy="435771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</TotalTime>
  <Words>45</Words>
  <Application>Microsoft Office PowerPoint</Application>
  <PresentationFormat>On-screen Show (4:3)</PresentationFormat>
  <Paragraphs>13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Вртић Лептирић</vt:lpstr>
      <vt:lpstr>Размена књига,дружење предшколаца васпитних група, васпитача М.Грујић и М.Качаревић  </vt:lpstr>
      <vt:lpstr>Њено величанство књига </vt:lpstr>
      <vt:lpstr>Њено величанство књига </vt:lpstr>
      <vt:lpstr>Њено величанство књига </vt:lpstr>
      <vt:lpstr>Њено величанство књига </vt:lpstr>
      <vt:lpstr>Размена књига и понека поклон књига </vt:lpstr>
      <vt:lpstr>Књига у мом загрљају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Steva</cp:lastModifiedBy>
  <cp:revision>6</cp:revision>
  <dcterms:created xsi:type="dcterms:W3CDTF">2018-10-08T06:34:11Z</dcterms:created>
  <dcterms:modified xsi:type="dcterms:W3CDTF">2018-10-12T06:18:29Z</dcterms:modified>
</cp:coreProperties>
</file>