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9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263BEF5-C6F9-487F-AA6B-20A765DECF4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D8AC42B-B127-4C9D-9389-C5DA83847E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63BEF5-C6F9-487F-AA6B-20A765DECF4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8AC42B-B127-4C9D-9389-C5DA83847E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263BEF5-C6F9-487F-AA6B-20A765DECF4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D8AC42B-B127-4C9D-9389-C5DA83847E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63BEF5-C6F9-487F-AA6B-20A765DECF4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ED8AC42B-B127-4C9D-9389-C5DA83847E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63BEF5-C6F9-487F-AA6B-20A765DECF4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ED8AC42B-B127-4C9D-9389-C5DA83847E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63BEF5-C6F9-487F-AA6B-20A765DECF4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8AC42B-B127-4C9D-9389-C5DA83847E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63BEF5-C6F9-487F-AA6B-20A765DECF4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8AC42B-B127-4C9D-9389-C5DA83847E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263BEF5-C6F9-487F-AA6B-20A765DECF4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D8AC42B-B127-4C9D-9389-C5DA83847E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263BEF5-C6F9-487F-AA6B-20A765DECF4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D8AC42B-B127-4C9D-9389-C5DA83847E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63BEF5-C6F9-487F-AA6B-20A765DECF4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8AC42B-B127-4C9D-9389-C5DA83847E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263BEF5-C6F9-487F-AA6B-20A765DECF4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8AC42B-B127-4C9D-9389-C5DA83847E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E263BEF5-C6F9-487F-AA6B-20A765DECF4B}" type="datetimeFigureOut">
              <a:rPr lang="en-US" smtClean="0"/>
              <a:pPr/>
              <a:t>10/12/2018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ED8AC42B-B127-4C9D-9389-C5DA83847EA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57233"/>
            <a:ext cx="7772400" cy="1785949"/>
          </a:xfrm>
        </p:spPr>
        <p:txBody>
          <a:bodyPr/>
          <a:lstStyle/>
          <a:p>
            <a:pPr algn="l"/>
            <a:r>
              <a:rPr lang="sr-Cyrl-RS" dirty="0" smtClean="0">
                <a:latin typeface="Times New Roman" pitchFamily="18" charset="0"/>
              </a:rPr>
              <a:t>Вртић Лане </a:t>
            </a:r>
            <a:endParaRPr lang="en-US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786058"/>
            <a:ext cx="6400800" cy="2428892"/>
          </a:xfrm>
        </p:spPr>
        <p:txBody>
          <a:bodyPr/>
          <a:lstStyle/>
          <a:p>
            <a:pPr algn="ctr"/>
            <a:r>
              <a:rPr lang="sr-Cyrl-RS" dirty="0" smtClean="0"/>
              <a:t>Дечја недеља </a:t>
            </a:r>
          </a:p>
          <a:p>
            <a:r>
              <a:rPr lang="sr-Cyrl-RS" i="1" dirty="0" smtClean="0">
                <a:latin typeface="Times New Roman" pitchFamily="18" charset="0"/>
              </a:rPr>
              <a:t>Мостови међу генерацијама</a:t>
            </a:r>
            <a:r>
              <a:rPr lang="sr-Cyrl-RS" dirty="0" smtClean="0"/>
              <a:t> 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000232" y="5500702"/>
            <a:ext cx="500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latin typeface="Times New Roman" pitchFamily="18" charset="0"/>
              </a:rPr>
              <a:t>2.10.2018.</a:t>
            </a:r>
            <a:endParaRPr lang="en-US" b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53536"/>
            <a:ext cx="8358246" cy="1143000"/>
          </a:xfrm>
        </p:spPr>
        <p:txBody>
          <a:bodyPr>
            <a:normAutofit fontScale="90000"/>
          </a:bodyPr>
          <a:lstStyle/>
          <a:p>
            <a:pPr algn="just"/>
            <a:r>
              <a:rPr lang="en-US" dirty="0" smtClean="0"/>
              <a:t/>
            </a:r>
            <a:br>
              <a:rPr lang="en-US" dirty="0" smtClean="0"/>
            </a:br>
            <a:r>
              <a:rPr lang="sr-Cyrl-RS" sz="2200" b="1" dirty="0" smtClean="0">
                <a:latin typeface="Times New Roman" pitchFamily="18" charset="0"/>
              </a:rPr>
              <a:t> </a:t>
            </a:r>
            <a:r>
              <a:rPr lang="sr-Cyrl-RS" sz="2200" b="1" dirty="0" smtClean="0">
                <a:solidFill>
                  <a:schemeClr val="tx1"/>
                </a:solidFill>
                <a:latin typeface="Times New Roman" pitchFamily="18" charset="0"/>
              </a:rPr>
              <a:t>Дружење деце </a:t>
            </a:r>
            <a:r>
              <a:rPr lang="sr-Cyrl-RS" sz="2200" b="1" dirty="0" smtClean="0">
                <a:solidFill>
                  <a:schemeClr val="tx1"/>
                </a:solidFill>
                <a:effectLst/>
                <a:latin typeface="Times New Roman" pitchFamily="18" charset="0"/>
              </a:rPr>
              <a:t>припремно-мешовите вас.гр.васпитача:А.Радовановић и Г.Павловић  са декама и бакама </a:t>
            </a:r>
            <a:endParaRPr lang="en-US" sz="2200" b="1" dirty="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43258906_286076082006968_8322034881630568448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2" y="1646238"/>
            <a:ext cx="6034616" cy="4525962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Диван дан за дружење уз игру и музику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43246116_237578286921242_7022801923061317632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2" y="1646238"/>
            <a:ext cx="6034616" cy="452596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Сви заједно  </a:t>
            </a:r>
            <a:r>
              <a:rPr lang="sr-Cyrl-RS" sz="2400" smtClean="0">
                <a:latin typeface="Times New Roman" pitchFamily="18" charset="0"/>
              </a:rPr>
              <a:t>посвећени задатку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7" name="Content Placeholder 6" descr="43248246_1911003532352508_7292088444010889216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646238"/>
            <a:ext cx="5929354" cy="4525962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16</TotalTime>
  <Words>21</Words>
  <Application>Microsoft Office PowerPoint</Application>
  <PresentationFormat>On-screen Show (4:3)</PresentationFormat>
  <Paragraphs>7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Foundry</vt:lpstr>
      <vt:lpstr>Вртић Лане </vt:lpstr>
      <vt:lpstr>  Дружење деце припремно-мешовите вас.гр.васпитача:А.Радовановић и Г.Павловић  са декама и бакама </vt:lpstr>
      <vt:lpstr>Диван дан за дружење уз игру и музику </vt:lpstr>
      <vt:lpstr>Сви заједно  посвећени задатку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Лане</dc:title>
  <dc:creator>KORISNIK</dc:creator>
  <cp:lastModifiedBy>Steva</cp:lastModifiedBy>
  <cp:revision>2</cp:revision>
  <dcterms:created xsi:type="dcterms:W3CDTF">2018-10-08T08:57:30Z</dcterms:created>
  <dcterms:modified xsi:type="dcterms:W3CDTF">2018-10-12T06:16:28Z</dcterms:modified>
</cp:coreProperties>
</file>