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3" r:id="rId4"/>
    <p:sldId id="267" r:id="rId5"/>
    <p:sldId id="264" r:id="rId6"/>
    <p:sldId id="265" r:id="rId7"/>
    <p:sldId id="266" r:id="rId8"/>
    <p:sldId id="269" r:id="rId9"/>
    <p:sldId id="268" r:id="rId10"/>
    <p:sldId id="270" r:id="rId11"/>
    <p:sldId id="278" r:id="rId12"/>
    <p:sldId id="271" r:id="rId13"/>
    <p:sldId id="272" r:id="rId14"/>
    <p:sldId id="274" r:id="rId15"/>
    <p:sldId id="273" r:id="rId16"/>
    <p:sldId id="275" r:id="rId17"/>
    <p:sldId id="276" r:id="rId18"/>
    <p:sldId id="27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69DDD13F-F184-450F-96A5-5BD1572E3266}" type="datetimeFigureOut">
              <a:rPr lang="en-US" smtClean="0"/>
              <a:pPr/>
              <a:t>11/18/2020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8FADCA9-CCA5-4D1A-AC67-FACBF3825A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1500174"/>
            <a:ext cx="5301523" cy="38818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14612" y="428604"/>
            <a:ext cx="6215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Дечија недеља</a:t>
            </a:r>
          </a:p>
          <a:p>
            <a:pPr algn="ctr"/>
            <a:r>
              <a:rPr lang="sr-Cyrl-R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Подељена срећа ,два пута је већа! </a:t>
            </a:r>
            <a:endParaRPr lang="en-US" sz="24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24" y="6072206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5-11.2020.</a:t>
            </a:r>
          </a:p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IMG_20200930_1306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428736"/>
            <a:ext cx="3929090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00013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3" descr="IMG_20200930_130635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929190" y="1500174"/>
            <a:ext cx="307183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3" descr="IMG_20200930_1307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4357694"/>
            <a:ext cx="2928958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1357290" y="785794"/>
            <a:ext cx="614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Срећно дете ,срећу ствара!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5f98836e8fdcec610fe567fcaf7556a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609725"/>
            <a:ext cx="3929090" cy="4846638"/>
          </a:xfrm>
        </p:spPr>
      </p:pic>
      <p:sp>
        <p:nvSpPr>
          <p:cNvPr id="4" name="TextBox 3"/>
          <p:cNvSpPr txBox="1"/>
          <p:nvPr/>
        </p:nvSpPr>
        <p:spPr>
          <a:xfrm>
            <a:off x="428596" y="571480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Буквар дечијих права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IMG-c3399d0d51f7375f6a6809ca7a097574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571612"/>
            <a:ext cx="3500462" cy="2357454"/>
          </a:xfrm>
          <a:prstGeom prst="rect">
            <a:avLst/>
          </a:prstGeom>
        </p:spPr>
      </p:pic>
      <p:pic>
        <p:nvPicPr>
          <p:cNvPr id="8" name="Picture 7" descr="IMG-e668283a479117b919d4bb03a605d2d1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4143380"/>
            <a:ext cx="3286148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8224000852084a2078a1a020974e45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  <p:sp>
        <p:nvSpPr>
          <p:cNvPr id="5" name="TextBox 4"/>
          <p:cNvSpPr txBox="1"/>
          <p:nvPr/>
        </p:nvSpPr>
        <p:spPr>
          <a:xfrm>
            <a:off x="64291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Буквар дечијих права 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2cb1def44fca3800af7f06e081579a9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85860"/>
            <a:ext cx="3686172" cy="4857783"/>
          </a:xfrm>
        </p:spPr>
      </p:pic>
      <p:sp>
        <p:nvSpPr>
          <p:cNvPr id="4" name="TextBox 3"/>
          <p:cNvSpPr txBox="1"/>
          <p:nvPr/>
        </p:nvSpPr>
        <p:spPr>
          <a:xfrm>
            <a:off x="642910" y="571480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Дете и спорт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IMG-9bc28609e93b7890df5f3ea9aa4bde9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421733"/>
            <a:ext cx="3500462" cy="2435896"/>
          </a:xfrm>
          <a:prstGeom prst="rect">
            <a:avLst/>
          </a:prstGeom>
        </p:spPr>
      </p:pic>
      <p:pic>
        <p:nvPicPr>
          <p:cNvPr id="7" name="Picture 6" descr="IMG-24dbc29495b8c35f6d2ec744608bd0fa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929066"/>
            <a:ext cx="3500430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cbb58d40b9588ede72a3f0f37267443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00174"/>
            <a:ext cx="3714776" cy="5000659"/>
          </a:xfrm>
        </p:spPr>
      </p:pic>
      <p:sp>
        <p:nvSpPr>
          <p:cNvPr id="4" name="TextBox 3"/>
          <p:cNvSpPr txBox="1"/>
          <p:nvPr/>
        </p:nvSpPr>
        <p:spPr>
          <a:xfrm>
            <a:off x="500034" y="714356"/>
            <a:ext cx="692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Дете и спорт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IMG_20201009_094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500174"/>
            <a:ext cx="3643338" cy="2428892"/>
          </a:xfrm>
          <a:prstGeom prst="rect">
            <a:avLst/>
          </a:prstGeom>
        </p:spPr>
      </p:pic>
      <p:pic>
        <p:nvPicPr>
          <p:cNvPr id="7" name="Picture 6" descr="IMG_20201009_0947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4071942"/>
            <a:ext cx="3643338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8cb5969b6c9fe3e44858aa01749e653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357298"/>
            <a:ext cx="4214842" cy="5143536"/>
          </a:xfrm>
        </p:spPr>
      </p:pic>
      <p:sp>
        <p:nvSpPr>
          <p:cNvPr id="4" name="TextBox 3"/>
          <p:cNvSpPr txBox="1"/>
          <p:nvPr/>
        </p:nvSpPr>
        <p:spPr>
          <a:xfrm>
            <a:off x="428596" y="571480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Деца и заштита животне средине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IMG-063f27a5f16198d81f5ffa5b0b22076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57298"/>
            <a:ext cx="3214710" cy="2714644"/>
          </a:xfrm>
          <a:prstGeom prst="rect">
            <a:avLst/>
          </a:prstGeom>
        </p:spPr>
      </p:pic>
      <p:pic>
        <p:nvPicPr>
          <p:cNvPr id="8" name="Picture 7" descr="IMG-f6d51e60b298c67f9032a5d98c94849e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4339834"/>
            <a:ext cx="3214710" cy="23038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20201109_093615_resized_20201109_0936586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1793" y="1609725"/>
            <a:ext cx="6489814" cy="4462481"/>
          </a:xfrm>
        </p:spPr>
      </p:pic>
      <p:sp>
        <p:nvSpPr>
          <p:cNvPr id="5" name="TextBox 4"/>
          <p:cNvSpPr txBox="1"/>
          <p:nvPr/>
        </p:nvSpPr>
        <p:spPr>
          <a:xfrm>
            <a:off x="428596" y="642918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https://www.youtube.com/watch?v=UN0Ig_NxTCQ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13c048e2fd4a0a224e90aeaa029bb00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3" y="1285860"/>
            <a:ext cx="3857652" cy="5214974"/>
          </a:xfrm>
        </p:spPr>
      </p:pic>
      <p:sp>
        <p:nvSpPr>
          <p:cNvPr id="4" name="TextBox 3"/>
          <p:cNvSpPr txBox="1"/>
          <p:nvPr/>
        </p:nvSpPr>
        <p:spPr>
          <a:xfrm>
            <a:off x="428596" y="714356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Њено величанство књига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IMG-5d30ddde83e2b03406cca05a85f135a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3857628"/>
            <a:ext cx="3500462" cy="2610877"/>
          </a:xfrm>
          <a:prstGeom prst="rect">
            <a:avLst/>
          </a:prstGeom>
        </p:spPr>
      </p:pic>
      <p:pic>
        <p:nvPicPr>
          <p:cNvPr id="8" name="Picture 7" descr="IMG-f25347d33d6ed5aa37fd0e4739d8f282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1285860"/>
            <a:ext cx="3571900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20a8931c29d7fcb809bd82e637ed638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142984"/>
            <a:ext cx="4071966" cy="5346704"/>
          </a:xfrm>
        </p:spPr>
      </p:pic>
      <p:pic>
        <p:nvPicPr>
          <p:cNvPr id="5" name="Picture 4" descr="IMG-8b2aa6b0316c4e838a14349cdc88ea53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142984"/>
            <a:ext cx="3429024" cy="3317557"/>
          </a:xfrm>
          <a:prstGeom prst="rect">
            <a:avLst/>
          </a:prstGeom>
        </p:spPr>
      </p:pic>
      <p:pic>
        <p:nvPicPr>
          <p:cNvPr id="7" name="Picture 6" descr="IMG-1197b3c979c5e75d3d385d39b2a11990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4572008"/>
            <a:ext cx="3429024" cy="207170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80996" y="795318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71472" y="857232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642910" y="1785926"/>
            <a:ext cx="7000924" cy="46434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472" y="642918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Библиотекари у вртићу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85794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Мобилно саветовалиште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 descr="IMG-1965ea8bd77dbfbba85ccec5db15ca6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609724"/>
            <a:ext cx="3857652" cy="5033985"/>
          </a:xfrm>
        </p:spPr>
      </p:pic>
      <p:pic>
        <p:nvPicPr>
          <p:cNvPr id="8" name="Picture 7" descr="IMG-df5fef7e1aacee11e26b3cddd676d82d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643050"/>
            <a:ext cx="3714776" cy="2357454"/>
          </a:xfrm>
          <a:prstGeom prst="rect">
            <a:avLst/>
          </a:prstGeom>
        </p:spPr>
      </p:pic>
      <p:pic>
        <p:nvPicPr>
          <p:cNvPr id="9" name="Picture 8" descr="IMG-b2d582a48ef47587560bd5c373ae66d3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4143380"/>
            <a:ext cx="3643338" cy="242889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61ec1c2b61f428de00b9b1546db7081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7" y="1609725"/>
            <a:ext cx="3929090" cy="4846638"/>
          </a:xfrm>
        </p:spPr>
      </p:pic>
      <p:sp>
        <p:nvSpPr>
          <p:cNvPr id="4" name="TextBox 3"/>
          <p:cNvSpPr txBox="1"/>
          <p:nvPr/>
        </p:nvSpPr>
        <p:spPr>
          <a:xfrm>
            <a:off x="500034" y="642918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Дечији вашар 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IMG_20201009_1138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571613"/>
            <a:ext cx="3500462" cy="2571768"/>
          </a:xfrm>
          <a:prstGeom prst="rect">
            <a:avLst/>
          </a:prstGeom>
        </p:spPr>
      </p:pic>
      <p:pic>
        <p:nvPicPr>
          <p:cNvPr id="7" name="Picture 6" descr="IMG-c557abe95b1a14eb5c7194fbf27eea9e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4286256"/>
            <a:ext cx="3571900" cy="225027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574ccd9ac30df4889200284eded6b74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285860"/>
            <a:ext cx="3786214" cy="5143508"/>
          </a:xfrm>
        </p:spPr>
      </p:pic>
      <p:pic>
        <p:nvPicPr>
          <p:cNvPr id="5" name="Picture 4" descr="IMG-c6aa12225eca696568b5bc820be9f374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285860"/>
            <a:ext cx="3722682" cy="2214560"/>
          </a:xfrm>
          <a:prstGeom prst="rect">
            <a:avLst/>
          </a:prstGeom>
        </p:spPr>
      </p:pic>
      <p:pic>
        <p:nvPicPr>
          <p:cNvPr id="7" name="Picture 6" descr="IMG-7372afc482ada34c7d4a2346bd79b100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3786190"/>
            <a:ext cx="3714744" cy="264320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5a3878d37314d2c5108f0854ed4dc2b5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29124" y="4357694"/>
            <a:ext cx="3571900" cy="2143116"/>
          </a:xfrm>
        </p:spPr>
      </p:pic>
      <p:sp>
        <p:nvSpPr>
          <p:cNvPr id="4" name="TextBox 3"/>
          <p:cNvSpPr txBox="1"/>
          <p:nvPr/>
        </p:nvSpPr>
        <p:spPr>
          <a:xfrm>
            <a:off x="500034" y="642918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Живимо и учимо заједно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IMG-bdba88c40a2311785716e54b919eebc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3857652" cy="5143536"/>
          </a:xfrm>
          <a:prstGeom prst="rect">
            <a:avLst/>
          </a:prstGeom>
        </p:spPr>
      </p:pic>
      <p:pic>
        <p:nvPicPr>
          <p:cNvPr id="7" name="Picture 6" descr="IMG-f0903bbd78d5418b02f22cab8d15ef28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1285860"/>
            <a:ext cx="3500462" cy="292895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309a3e7df9ea1ca7f27d161703b1348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142984"/>
            <a:ext cx="4286280" cy="5500726"/>
          </a:xfrm>
        </p:spPr>
      </p:pic>
      <p:pic>
        <p:nvPicPr>
          <p:cNvPr id="7" name="Picture 6" descr="IMG-fb9599ca2a98fa080821ad19dbe961c8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142984"/>
            <a:ext cx="3429024" cy="2714620"/>
          </a:xfrm>
          <a:prstGeom prst="rect">
            <a:avLst/>
          </a:prstGeom>
        </p:spPr>
      </p:pic>
      <p:pic>
        <p:nvPicPr>
          <p:cNvPr id="8" name="Picture 7" descr="IMG-3a3aa2864d634c34176d4a9c9079616a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4000504"/>
            <a:ext cx="3357586" cy="271464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714356"/>
            <a:ext cx="6500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Дечија недеља у породици 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500174"/>
            <a:ext cx="77867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Породица је посредник између друштва и појединца, али она врши више функција од било које друге друштвене групе. Она представља основну ћелију друштва, па да би се развило здраво друштво потребно је развијати и неговати здраве односе у породици. Породица, пре свега, треба да буде стабилна социјална заједница у којој су партнери равноправни, где постоји међусобна љубав, поштовање, разумевање и поверење између њених чланова.Таква породица гради добре партнерске односе са предшколском установом .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d255b9317ae20d005efd81a54b2d23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1214422"/>
            <a:ext cx="4286280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IMG-7b13d0c80790e654e10fef7c57d911a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1142984"/>
            <a:ext cx="2714644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Content Placeholder 3" descr="IMG-fb61390cc88f08237a6070ffdc7c65e6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1071546"/>
            <a:ext cx="2928958" cy="5072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0" y="357166"/>
            <a:ext cx="8215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Породица место где љубав почиње,а никада се не завршава 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210</TotalTime>
  <Words>149</Words>
  <Application>Microsoft Office PowerPoint</Application>
  <PresentationFormat>On-screen Show (4:3)</PresentationFormat>
  <Paragraphs>19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Opulent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29</cp:revision>
  <dcterms:created xsi:type="dcterms:W3CDTF">2020-10-05T11:34:44Z</dcterms:created>
  <dcterms:modified xsi:type="dcterms:W3CDTF">2020-11-18T09:38:48Z</dcterms:modified>
</cp:coreProperties>
</file>