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8D26E43-7099-460F-A7C3-8F37F78B43B6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ACB3BEA-97B8-4C5B-8AE2-7B4A92ADA9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8D26E43-7099-460F-A7C3-8F37F78B43B6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ACB3BEA-97B8-4C5B-8AE2-7B4A92ADA9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8D26E43-7099-460F-A7C3-8F37F78B43B6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ACB3BEA-97B8-4C5B-8AE2-7B4A92ADA9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26E43-7099-460F-A7C3-8F37F78B43B6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B3BEA-97B8-4C5B-8AE2-7B4A92ADA9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26E43-7099-460F-A7C3-8F37F78B43B6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B3BEA-97B8-4C5B-8AE2-7B4A92ADA9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8D26E43-7099-460F-A7C3-8F37F78B43B6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ACB3BEA-97B8-4C5B-8AE2-7B4A92ADA9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26E43-7099-460F-A7C3-8F37F78B43B6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B3BEA-97B8-4C5B-8AE2-7B4A92ADA9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8D26E43-7099-460F-A7C3-8F37F78B43B6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ACB3BEA-97B8-4C5B-8AE2-7B4A92ADA9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8D26E43-7099-460F-A7C3-8F37F78B43B6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ACB3BEA-97B8-4C5B-8AE2-7B4A92ADA9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26E43-7099-460F-A7C3-8F37F78B43B6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B3BEA-97B8-4C5B-8AE2-7B4A92ADA9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26E43-7099-460F-A7C3-8F37F78B43B6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B3BEA-97B8-4C5B-8AE2-7B4A92ADA9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8D26E43-7099-460F-A7C3-8F37F78B43B6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ACB3BEA-97B8-4C5B-8AE2-7B4A92ADA9C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7290" y="1000108"/>
            <a:ext cx="6415110" cy="2143140"/>
          </a:xfrm>
        </p:spPr>
        <p:txBody>
          <a:bodyPr/>
          <a:lstStyle/>
          <a:p>
            <a:r>
              <a:rPr lang="sr-Cyrl-RS" sz="3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sz="32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Лептирић</a:t>
            </a:r>
          </a:p>
          <a:p>
            <a:pPr algn="ctr"/>
            <a:r>
              <a:rPr lang="sr-Cyrl-R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У сусрет Дечјој недељи  </a:t>
            </a:r>
            <a:endParaRPr lang="en-US" sz="2400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1026" name="Picture 2" descr="C:\Users\KORISNIK\Desktop\лого и меморандум\sshot-5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571736" y="2857496"/>
            <a:ext cx="5572164" cy="242889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214678" y="5786454"/>
            <a:ext cx="41434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</a:rPr>
              <a:t>1.10.2017.</a:t>
            </a:r>
          </a:p>
          <a:p>
            <a:pPr algn="ctr"/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</a:rPr>
              <a:t>Крушевац 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Обележили смо 1.октобар </a:t>
            </a:r>
            <a:r>
              <a:rPr lang="sr-Cyrl-R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Дан старих </a:t>
            </a:r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,припремна васпитна група, васпитача Г.Павловић 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-1aca8e9e9606926aa38b803193944111-V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1785918" y="1500174"/>
            <a:ext cx="4714908" cy="5143536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66" cy="1143000"/>
          </a:xfrm>
        </p:spPr>
        <p:txBody>
          <a:bodyPr>
            <a:normAutofit fontScale="90000"/>
          </a:bodyPr>
          <a:lstStyle/>
          <a:p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Са родитељима,васпитачем , суграђанима из Геронтолошког центра и њиховим гостима из Крагујевца и Матарушке Бање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0171001_121628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941916" y="1600201"/>
            <a:ext cx="6498167" cy="4257692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2857488" y="6143644"/>
            <a:ext cx="4000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Крушевачко позориште 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Порта Цркве Лазарице 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0171001_123809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Народни музеј 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0171001_130610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714348" y="1714488"/>
            <a:ext cx="3655219" cy="487362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IMG_20171001_130439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429124" y="1714488"/>
            <a:ext cx="3643302" cy="4857736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0171001_130448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571472" y="1643050"/>
            <a:ext cx="3655219" cy="487362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IMG_20171001_130455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429124" y="1643050"/>
            <a:ext cx="3357586" cy="4857784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Успомена 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0171001_130600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24</TotalTime>
  <Words>44</Words>
  <Application>Microsoft Office PowerPoint</Application>
  <PresentationFormat>On-screen Show (4:3)</PresentationFormat>
  <Paragraphs>10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Oriel</vt:lpstr>
      <vt:lpstr>Slide 1</vt:lpstr>
      <vt:lpstr>Обележили смо 1.октобар Дан старих ,припремна васпитна група, васпитача Г.Павловић </vt:lpstr>
      <vt:lpstr>Са родитељима,васпитачем , суграђанима из Геронтолошког центра и њиховим гостима из Крагујевца и Матарушке Бање</vt:lpstr>
      <vt:lpstr>Порта Цркве Лазарице </vt:lpstr>
      <vt:lpstr>Народни музеј </vt:lpstr>
      <vt:lpstr>Slide 6</vt:lpstr>
      <vt:lpstr>Успомена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6</cp:revision>
  <dcterms:created xsi:type="dcterms:W3CDTF">2017-10-11T06:23:52Z</dcterms:created>
  <dcterms:modified xsi:type="dcterms:W3CDTF">2017-10-17T06:07:40Z</dcterms:modified>
</cp:coreProperties>
</file>