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560F9-36B9-4D68-8285-6FE946BC3679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FB4A5-8DB9-4048-BF4F-54D556FE8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KORISNIK\Desktop\постери\Decji klu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7404" y="1478692"/>
            <a:ext cx="5709193" cy="39006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1285852" y="500042"/>
            <a:ext cx="6715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latin typeface="Times New Roman" pitchFamily="18" charset="0"/>
              </a:rPr>
              <a:t>Део активности  у </a:t>
            </a:r>
            <a:r>
              <a:rPr lang="sr-Cyrl-RS" b="1" i="1" dirty="0" smtClean="0">
                <a:latin typeface="Times New Roman" pitchFamily="18" charset="0"/>
              </a:rPr>
              <a:t>Дечјем клубу </a:t>
            </a:r>
            <a:r>
              <a:rPr lang="sr-Cyrl-RS" b="1" dirty="0" smtClean="0">
                <a:latin typeface="Times New Roman" pitchFamily="18" charset="0"/>
              </a:rPr>
              <a:t>у оквиру Дечје недеље </a:t>
            </a:r>
            <a:endParaRPr lang="en-US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b="1" dirty="0" smtClean="0">
                <a:latin typeface="Times New Roman" pitchFamily="18" charset="0"/>
              </a:rPr>
              <a:t>Игра у дворишту,дечје право  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N14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b="1" dirty="0" smtClean="0">
                <a:latin typeface="Times New Roman" pitchFamily="18" charset="0"/>
              </a:rPr>
              <a:t>Игра у дворишту,дечје право </a:t>
            </a:r>
            <a:endParaRPr lang="en-US" sz="1800" b="1" dirty="0"/>
          </a:p>
        </p:txBody>
      </p:sp>
      <p:pic>
        <p:nvPicPr>
          <p:cNvPr id="4" name="Content Placeholder 3" descr="DSCN14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928802"/>
            <a:ext cx="4286280" cy="3929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DSCN14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1928802"/>
            <a:ext cx="3714776" cy="4000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b="1" dirty="0" smtClean="0">
                <a:latin typeface="Times New Roman" pitchFamily="18" charset="0"/>
              </a:rPr>
              <a:t>Игра у дворишту, дечје право </a:t>
            </a:r>
            <a:endParaRPr lang="en-US" sz="1800" b="1" dirty="0"/>
          </a:p>
        </p:txBody>
      </p:sp>
      <p:pic>
        <p:nvPicPr>
          <p:cNvPr id="4" name="Content Placeholder 3" descr="DSCN14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sr-Cyrl-RS" sz="1800" dirty="0" smtClean="0">
                <a:latin typeface="Times New Roman" pitchFamily="18" charset="0"/>
              </a:rPr>
              <a:t>Беремо </a:t>
            </a:r>
            <a:r>
              <a:rPr lang="sr-Cyrl-RS" sz="1800" i="1" dirty="0" smtClean="0">
                <a:latin typeface="Times New Roman" pitchFamily="18" charset="0"/>
              </a:rPr>
              <a:t>чери</a:t>
            </a:r>
            <a:r>
              <a:rPr lang="sr-Cyrl-RS" sz="1800" dirty="0" smtClean="0">
                <a:latin typeface="Times New Roman" pitchFamily="18" charset="0"/>
              </a:rPr>
              <a:t> парадајз </a:t>
            </a:r>
            <a:r>
              <a:rPr lang="sr-Cyrl-RS" sz="1800" smtClean="0">
                <a:latin typeface="Times New Roman" pitchFamily="18" charset="0"/>
              </a:rPr>
              <a:t>у  дворишту вртића  ,дечје </a:t>
            </a:r>
            <a:r>
              <a:rPr lang="sr-Cyrl-RS" sz="1800" dirty="0" smtClean="0">
                <a:latin typeface="Times New Roman" pitchFamily="18" charset="0"/>
              </a:rPr>
              <a:t>право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DSCN14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285860"/>
            <a:ext cx="4071965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DSCN14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285860"/>
            <a:ext cx="4286280" cy="45720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b="1" dirty="0" smtClean="0">
                <a:latin typeface="Times New Roman" pitchFamily="18" charset="0"/>
              </a:rPr>
              <a:t>Поносни на своје цртеже,дечје право  </a:t>
            </a:r>
            <a:endParaRPr lang="en-US" sz="18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N14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00174"/>
            <a:ext cx="3977220" cy="45005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DSCN14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500174"/>
            <a:ext cx="4333873" cy="44291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b="1" dirty="0" smtClean="0">
                <a:latin typeface="Times New Roman" pitchFamily="18" charset="0"/>
              </a:rPr>
              <a:t>Маме у вртићу ,помоћ у припреми за дечји вашар,дечје право  </a:t>
            </a:r>
            <a:endParaRPr lang="en-US" sz="18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N14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785926"/>
            <a:ext cx="4214874" cy="39269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DSCN14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785926"/>
            <a:ext cx="3786214" cy="38576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sr-Cyrl-RS" sz="1800" b="1" dirty="0" smtClean="0">
                <a:latin typeface="Times New Roman" pitchFamily="18" charset="0"/>
              </a:rPr>
              <a:t>Креативност на делу,дечје право  </a:t>
            </a:r>
            <a:endParaRPr lang="en-US" sz="1800" b="1" dirty="0">
              <a:latin typeface="Times New Roman" pitchFamily="18" charset="0"/>
            </a:endParaRPr>
          </a:p>
        </p:txBody>
      </p:sp>
      <p:pic>
        <p:nvPicPr>
          <p:cNvPr id="6" name="Content Placeholder 5" descr="DSCN14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500174"/>
            <a:ext cx="385765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 descr="DSCN14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643050"/>
            <a:ext cx="3929088" cy="4286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800" b="1" dirty="0" smtClean="0">
                <a:latin typeface="Times New Roman" pitchFamily="18" charset="0"/>
              </a:rPr>
              <a:t>Шта не смем ,шта смем, дечја  обавеза </a:t>
            </a:r>
            <a:endParaRPr lang="en-US" sz="1800" b="1" dirty="0">
              <a:latin typeface="Times New Roman" pitchFamily="18" charset="0"/>
            </a:endParaRPr>
          </a:p>
        </p:txBody>
      </p:sp>
      <p:pic>
        <p:nvPicPr>
          <p:cNvPr id="5" name="Content Placeholder 4" descr="DSCN14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500174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61</Words>
  <Application>Microsoft Office PowerPoint</Application>
  <PresentationFormat>On-screen Show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Игра у дворишту,дечје право  </vt:lpstr>
      <vt:lpstr>Игра у дворишту,дечје право </vt:lpstr>
      <vt:lpstr>Игра у дворишту, дечје право </vt:lpstr>
      <vt:lpstr>Беремо чери парадајз у  дворишту вртића  ,дечје право </vt:lpstr>
      <vt:lpstr>Поносни на своје цртеже,дечје право  </vt:lpstr>
      <vt:lpstr>Маме у вртићу ,помоћ у припреми за дечји вашар,дечје право  </vt:lpstr>
      <vt:lpstr>Креативност на делу,дечје право  </vt:lpstr>
      <vt:lpstr>Шта не смем ,шта смем, дечја  обавеза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7</cp:revision>
  <dcterms:created xsi:type="dcterms:W3CDTF">2015-10-21T08:13:03Z</dcterms:created>
  <dcterms:modified xsi:type="dcterms:W3CDTF">2015-10-23T09:20:21Z</dcterms:modified>
</cp:coreProperties>
</file>