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69" r:id="rId4"/>
    <p:sldId id="257" r:id="rId5"/>
    <p:sldId id="270" r:id="rId6"/>
    <p:sldId id="265" r:id="rId7"/>
    <p:sldId id="258" r:id="rId8"/>
    <p:sldId id="260" r:id="rId9"/>
    <p:sldId id="259" r:id="rId10"/>
    <p:sldId id="271" r:id="rId11"/>
    <p:sldId id="262" r:id="rId12"/>
    <p:sldId id="272" r:id="rId13"/>
    <p:sldId id="277" r:id="rId14"/>
    <p:sldId id="278" r:id="rId15"/>
    <p:sldId id="266" r:id="rId16"/>
    <p:sldId id="275" r:id="rId17"/>
    <p:sldId id="279" r:id="rId18"/>
    <p:sldId id="26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56" autoAdjust="0"/>
    <p:restoredTop sz="94660"/>
  </p:normalViewPr>
  <p:slideViewPr>
    <p:cSldViewPr>
      <p:cViewPr>
        <p:scale>
          <a:sx n="94" d="100"/>
          <a:sy n="94" d="100"/>
        </p:scale>
        <p:origin x="-1133" y="1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1DC8112-16A1-4811-AA1B-294034BD7177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52EC926-7AAA-496F-879A-743158B9B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ww.youtube.com/watch?v=13_fXguQw-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www.youtube.com/watch?v=bp78z5IB-wI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916832"/>
            <a:ext cx="4419600" cy="578495"/>
          </a:xfrm>
        </p:spPr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Вртић „ Звончић“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2492896"/>
            <a:ext cx="4419600" cy="2348880"/>
          </a:xfrm>
        </p:spPr>
        <p:txBody>
          <a:bodyPr>
            <a:normAutofit lnSpcReduction="10000"/>
          </a:bodyPr>
          <a:lstStyle/>
          <a:p>
            <a:r>
              <a:rPr lang="sr-Cyrl-RS" sz="3200" b="1" u="sng" dirty="0" smtClean="0">
                <a:latin typeface="Times New Roman" pitchFamily="18" charset="0"/>
                <a:cs typeface="Times New Roman" pitchFamily="18" charset="0"/>
              </a:rPr>
              <a:t>Месечни билтен</a:t>
            </a:r>
          </a:p>
          <a:p>
            <a:endParaRPr lang="sr-Cyrl-RS" dirty="0"/>
          </a:p>
          <a:p>
            <a:endParaRPr lang="sr-Cyrl-RS" dirty="0" smtClean="0"/>
          </a:p>
          <a:p>
            <a:endParaRPr lang="sr-Cyrl-RS" dirty="0"/>
          </a:p>
          <a:p>
            <a:endParaRPr lang="sr-Cyrl-RS" dirty="0" smtClean="0"/>
          </a:p>
          <a:p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Децембар 2025.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818" y="3068960"/>
            <a:ext cx="2171733" cy="1628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4531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60205_1511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928802"/>
            <a:ext cx="305219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260205_1512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1928802"/>
            <a:ext cx="2728988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0260205_15125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1857364"/>
            <a:ext cx="2208809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14348" y="1214422"/>
            <a:ext cx="6143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 smtClean="0">
                <a:latin typeface="Times New Roman" pitchFamily="18" charset="0"/>
                <a:cs typeface="Times New Roman" pitchFamily="18" charset="0"/>
              </a:rPr>
              <a:t>Наши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пројекти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9872" y="404664"/>
            <a:ext cx="2088232" cy="5904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Деца средње јаслене групе су кроз ликовно-креативне активности израђивала украсе у облику лопте и китила јелку , чиме су на смислен и деци близак начин објединила тему пројекта „Лопта“ са предстојећим празницима , развијајући креативност , сарадњу и осећај заједништва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1772816"/>
            <a:ext cx="2841780" cy="3789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772816"/>
            <a:ext cx="2895786" cy="38610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6736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47973"/>
            <a:ext cx="3250704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Током реализације пројекта </a:t>
            </a:r>
          </a:p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„ Ко је био Вук Караџић“ , деца припремне групе (1) , вођена сопственим интересовањима уз подршку васпитача , учествовала су у изради књиге коју су поклонила деци из припремне групе (2) , чиме је подстакнута сарадња међу децом , размена искустава и развој ране писмености кроз  аутентичне и смислено осмишљене активности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970" y="260648"/>
            <a:ext cx="4368485" cy="32763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970" y="3698720"/>
            <a:ext cx="4368485" cy="28266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4371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772816"/>
            <a:ext cx="3322712" cy="3456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Завршница пројекта „Моје тело“ ,који се реализује у средњој васпитној групи , обогаћена је активним укључивањем породице ( тата- професионални фудбалере и тренер ), као и успостављање сарадње са локалном заједницом , чиме је додатно оснажен целокупни васпитно-образовни процес и искуство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260648"/>
            <a:ext cx="3408040" cy="28260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116388"/>
            <a:ext cx="3408040" cy="34632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0546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16847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Приликом заједничких активности две млађе васпитне групе коришћен је падробан као средство за подстицање сарадње , координације и развоја моторике код деце , уз посебно изражен осећај радости у игри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916832"/>
            <a:ext cx="6300192" cy="47251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7059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15841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У претходном периоду формирана је трпезарија у вртићу која , поред свакодневног послуживања оброка , представља простор за обележавање рођендана и других лепих заједничких тренутака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2492896"/>
            <a:ext cx="3936437" cy="34109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6544" y="2492896"/>
            <a:ext cx="4067944" cy="34563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5367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3317" y="476672"/>
            <a:ext cx="3413589" cy="324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Приликом организованог породичног фотографисања , у партнерству са породицом и уз активно учешће оца једног детета који свира клавир , деци је омогућено уживање у слушању новогодишњих мелодија , чиме је додатно оснажена сарадња са породицом , створен пријатан и подстицајан амбијент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6256" y="476672"/>
            <a:ext cx="3975912" cy="3184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3953619"/>
            <a:ext cx="3324308" cy="23779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789040"/>
            <a:ext cx="3975912" cy="27071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8003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1396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У оквиру редовних активности које издвајамо у вртићу , деца су учествовала у припреми и изради новогодишње декорације , као и у организацији и реализацији маскембала кроз које су развијала креативност , машту , социјалне вештине и осећај заједништва .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4235928"/>
            <a:ext cx="3024336" cy="22613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4221088"/>
            <a:ext cx="3227851" cy="22613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5752" y="1484784"/>
            <a:ext cx="4467055" cy="25922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484784"/>
            <a:ext cx="3456384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8237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2880320" cy="4525963"/>
          </a:xfrm>
        </p:spPr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Сарадња са локалном заједницом у оквиру активности омогићила је деци и родитељима да се упознамо са различитим местима у окружењу где је могуће купити поклоне, попут локалних продавница , занатлијских радњи , пијаце и малих породичних предузећа чиме се развијала свест о локалној заједници и подржао локални бизнис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764704"/>
            <a:ext cx="5445224" cy="54452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9264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1296144"/>
          </a:xfrm>
        </p:spPr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Деца су организовано посетила радњу које се бави продајом беле технике како би обогатили свој музички центар </a:t>
            </a:r>
            <a:r>
              <a:rPr lang="sr-Latn-RS" sz="1800" dirty="0" smtClean="0">
                <a:latin typeface="Times New Roman" pitchFamily="18" charset="0"/>
                <a:cs typeface="Times New Roman" pitchFamily="18" charset="0"/>
              </a:rPr>
              <a:t>Bluetooth</a:t>
            </a: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 звучником , при чему су кроз ову активност развијала практична знања о уређајима , употреби технологије и избору адекватних производа за своје потребе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2276872"/>
            <a:ext cx="5328592" cy="4176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144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91916"/>
            <a:ext cx="3827603" cy="2952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Припремна група је посетила Основну школу „ Нада Поповић“ , где су деца имала прилику да се упознају са школским окружењем , просторијама и активностима старијих ученика , чиме је посета допринела припреми за будући прелазак у школу и смањењу страха од непознатог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6" y="3645024"/>
            <a:ext cx="4401997" cy="27131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5" y="764704"/>
            <a:ext cx="4401997" cy="26544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060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785794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>Заједница учења медицинских сестара - васпитача</a:t>
            </a:r>
            <a:b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>вртић “Пчелица</a:t>
            </a:r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>”</a:t>
            </a:r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dirty="0" smtClean="0"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https://www.youtube.com/watch?v=13_fXguQw-Y</a:t>
            </a:r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> </a:t>
            </a:r>
            <a:b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</a:br>
            <a:endParaRPr lang="en-US" dirty="0"/>
          </a:p>
        </p:txBody>
      </p:sp>
      <p:pic>
        <p:nvPicPr>
          <p:cNvPr id="5" name="Content Placeholder 3" descr="Screenshot 2026-01-10 17420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0034" y="2214554"/>
            <a:ext cx="3566159" cy="4064635"/>
          </a:xfrm>
          <a:prstGeom prst="rect">
            <a:avLst/>
          </a:prstGeom>
        </p:spPr>
      </p:pic>
      <p:pic>
        <p:nvPicPr>
          <p:cNvPr id="6" name="Picture 5" descr="Screenshot 2026-01-10 1741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2428868"/>
            <a:ext cx="3970655" cy="378332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заједница.jpg"/>
          <p:cNvPicPr>
            <a:picLocks noGrp="1" noChangeAspect="1"/>
          </p:cNvPicPr>
          <p:nvPr>
            <p:ph idx="1"/>
          </p:nvPr>
        </p:nvPicPr>
        <p:blipFill>
          <a:blip r:embed="rId2"/>
          <a:srcRect l="10000" r="10000"/>
          <a:stretch>
            <a:fillRect/>
          </a:stretch>
        </p:blipFill>
        <p:spPr>
          <a:xfrm>
            <a:off x="357158" y="1600200"/>
            <a:ext cx="5000661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857224" y="785795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Заједница учења вас.вас.гр од 3год. </a:t>
            </a:r>
            <a:r>
              <a:rPr lang="sr-Cyrl-BA" dirty="0" smtClean="0">
                <a:latin typeface="Times New Roman" pitchFamily="18" charset="0"/>
                <a:cs typeface="Times New Roman" pitchFamily="18" charset="0"/>
              </a:rPr>
              <a:t>до укључивања у програм припреме за школу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9256" y="2428868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Заједница учења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3.практичари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из вртића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Невен, Звончић, Дечји клуб, Лептирић и Лане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896" y="595320"/>
            <a:ext cx="4824536" cy="313594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844824"/>
            <a:ext cx="245861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Заједница учења 3 , међусобна сарадња и размена искустава практичара који реализују програм у години пред полазак деце у школу , са циљем унапређивања квалитета рада и подршке целокупном развоју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897" y="3789040"/>
            <a:ext cx="4824536" cy="28453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018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857232"/>
            <a:ext cx="76438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>Састанак Тима за заштиту од дискриминације, насиља, злостављања и занемаривања</a:t>
            </a:r>
            <a:b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>Састанак координатора тимова вртића, извештаји о реализованим активностима и договор о даљем раду. Вртић “Невен”.</a:t>
            </a:r>
            <a:b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dirty="0" smtClean="0"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https://www.youtube.com/watch?v=bp78z5IB-wI</a:t>
            </a:r>
            <a:r>
              <a:rPr lang="sr-Cyrl-RS" altLang="en-GB" dirty="0" smtClean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xmlns:lc="http://schemas.openxmlformats.org/drawingml/2006/lockedCanvas" id="{4066DC69-99BB-7D5B-0123-CA989B8B1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071538" y="2714620"/>
            <a:ext cx="66294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786" y="1142984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Актива  за Развојно планирање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34ACDEBD-4118-96CA-1548-73FBEFBDE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720" y="2428868"/>
            <a:ext cx="4000496" cy="4084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3">
            <a:extLst>
              <a:ext uri="{FF2B5EF4-FFF2-40B4-BE49-F238E27FC236}">
                <a16:creationId xmlns:a16="http://schemas.microsoft.com/office/drawing/2014/main" xmlns="" id="{25A9EEC1-C868-0822-EADC-1603323817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9124" y="1785926"/>
            <a:ext cx="4098981" cy="2503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5">
            <a:extLst>
              <a:ext uri="{FF2B5EF4-FFF2-40B4-BE49-F238E27FC236}">
                <a16:creationId xmlns:a16="http://schemas.microsoft.com/office/drawing/2014/main" xmlns="" id="{5D26295A-FC88-549F-4230-5215E07440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4429132"/>
            <a:ext cx="4000528" cy="2195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6380" y="620688"/>
            <a:ext cx="3410764" cy="53800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Одржан </a:t>
            </a: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је свечани колегијум главих васпитача на челу са директорком у години коју испраћамо , уз жељу да у новој години , заједничким снагама , постигнемо још више циљеве  и побољшамо квалитет рада за добробит целе заједнице 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96" y="928670"/>
            <a:ext cx="4572033" cy="57001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4199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312</TotalTime>
  <Words>557</Words>
  <Application>Microsoft Office PowerPoint</Application>
  <PresentationFormat>On-screen Show (4:3)</PresentationFormat>
  <Paragraphs>29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Thatch</vt:lpstr>
      <vt:lpstr>Вртић „ Звончић“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„ Звончић“</dc:title>
  <dc:creator>PC</dc:creator>
  <cp:lastModifiedBy>NN</cp:lastModifiedBy>
  <cp:revision>24</cp:revision>
  <dcterms:created xsi:type="dcterms:W3CDTF">2026-01-30T17:39:50Z</dcterms:created>
  <dcterms:modified xsi:type="dcterms:W3CDTF">2026-02-05T14:53:58Z</dcterms:modified>
</cp:coreProperties>
</file>