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9" r:id="rId9"/>
    <p:sldId id="289" r:id="rId10"/>
    <p:sldId id="274" r:id="rId11"/>
    <p:sldId id="284" r:id="rId12"/>
    <p:sldId id="285" r:id="rId13"/>
    <p:sldId id="286" r:id="rId14"/>
    <p:sldId id="266" r:id="rId15"/>
    <p:sldId id="288" r:id="rId16"/>
    <p:sldId id="271" r:id="rId17"/>
    <p:sldId id="272" r:id="rId18"/>
    <p:sldId id="264" r:id="rId19"/>
    <p:sldId id="265" r:id="rId20"/>
    <p:sldId id="277" r:id="rId21"/>
    <p:sldId id="267" r:id="rId22"/>
    <p:sldId id="275" r:id="rId23"/>
    <p:sldId id="263" r:id="rId24"/>
    <p:sldId id="273" r:id="rId25"/>
    <p:sldId id="276" r:id="rId26"/>
    <p:sldId id="283" r:id="rId27"/>
    <p:sldId id="287" r:id="rId28"/>
    <p:sldId id="281" r:id="rId29"/>
    <p:sldId id="282" r:id="rId30"/>
    <p:sldId id="26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1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-485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50"/>
            <a:ext cx="12206817" cy="6867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701800"/>
            <a:ext cx="9211733" cy="108267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927350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5000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63A1C593-65D0-4073-BCC9-577B9352EA97}" type="datetimeFigureOut">
              <a:rPr lang="en-US" smtClean="0"/>
              <a:pPr/>
              <a:t>1/15/2026</a:t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/>
  <p:hf sldNum="0" hdr="0" ftr="0" dt="0"/>
  <p:txStyles>
    <p:titleStyle>
      <a:lvl1pPr algn="r" rtl="0" fontAlgn="base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5" Type="http://schemas.microsoft.com/office/2007/relationships/media" Target="../media/media1.m4a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youtube.com/watch?v=hy3LKVR61v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youtube.com/shorts/Dblloszdbw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youtube.com/watch?v=OIvc1MZsRd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www.youtube.com/shorts/k1Fsig1tNq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shorts/0-StGRuOSCI" TargetMode="External"/><Relationship Id="rId2" Type="http://schemas.openxmlformats.org/officeDocument/2006/relationships/hyperlink" Target="https://www.youtube.com/shorts/Tyc3h44wdT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www.youtube.com/watch?v=QtmK0YNAVr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s://www.youtube.com/watch?v=lZUz5pmElR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s://www.youtube.com/watch?v=pCLRJe7Svh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hyperlink" Target="https://www.youtube.com/watch?v=13_fXguQw-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s://www.youtube.com/watch?v=AgAupPEnFn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s://www.youtube.com/watch?v=0ehZTW_Jwl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s://www.youtube.com/watch?v=bp78z5IB-w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0350" y="0"/>
            <a:ext cx="6219190" cy="2298065"/>
          </a:xfrm>
        </p:spPr>
        <p:txBody>
          <a:bodyPr/>
          <a:lstStyle/>
          <a:p>
            <a:pPr algn="ctr"/>
            <a:r>
              <a:rPr lang="sr-Cyrl-RS" altLang="en-US" sz="6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Вртић  “Колибри”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98040" y="5927725"/>
            <a:ext cx="7623810" cy="596900"/>
          </a:xfrm>
        </p:spPr>
        <p:txBody>
          <a:bodyPr/>
          <a:lstStyle/>
          <a:p>
            <a:pPr algn="ctr"/>
            <a:r>
              <a:rPr lang="sr-Cyrl-RS" altLang="en-US" sz="2000">
                <a:solidFill>
                  <a:schemeClr val="tx1"/>
                </a:solidFill>
              </a:rPr>
              <a:t>Децембар 2025. године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713" y="485450"/>
            <a:ext cx="1917300" cy="181261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56238" y="2875085"/>
            <a:ext cx="54424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800" dirty="0" smtClean="0">
                <a:latin typeface="Times New Roman" pitchFamily="18" charset="0"/>
                <a:cs typeface="Times New Roman" pitchFamily="18" charset="0"/>
              </a:rPr>
              <a:t>Билтен 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0015" y="401320"/>
            <a:ext cx="11749600" cy="740410"/>
          </a:xfrm>
        </p:spPr>
        <p:txBody>
          <a:bodyPr/>
          <a:lstStyle/>
          <a:p>
            <a:pPr algn="l"/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 оквиру месеца </a:t>
            </a:r>
            <a:r>
              <a:rPr lang="sr-Cyrl-RS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децембра, </a:t>
            </a: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неки од пројеката су завршени и отпочети су нови, док за неким </a:t>
            </a:r>
            <a:r>
              <a:rPr lang="sr-Cyrl-RS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активностима</a:t>
            </a:r>
            <a:r>
              <a:rPr lang="sr-Cyrl-RS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 оквиру пројеката интересовање расте тако да се они настављају и</a:t>
            </a:r>
            <a:r>
              <a:rPr lang="sr-Latn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 </a:t>
            </a:r>
            <a:r>
              <a:rPr lang="sr-Cyrl-RS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децембру...</a:t>
            </a:r>
            <a:endParaRPr lang="sr-Cyrl-RS" altLang="en-US" sz="2400" dirty="0" smtClean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246630" y="1623695"/>
            <a:ext cx="8009255" cy="3611245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„Петлићи“, пројекат „Крени-стани“;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„Вук Караџић 1“, пројекат „</a:t>
            </a:r>
            <a:r>
              <a:rPr lang="sr-Cyrl-R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Сеоско двориште“;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„Радозналци“, пројекат „Ципелице маштарице“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„Мали истраживачи“, пројекат </a:t>
            </a:r>
            <a:r>
              <a:rPr lang="sr-Cyrl-R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„Велики џинови, мали зелени патуљци“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„Пуж“, пројекат </a:t>
            </a:r>
            <a:r>
              <a:rPr lang="sr-Cyrl-R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„Празници нам стижу. Шта славимо?“;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„Бубамара“, пројекат </a:t>
            </a:r>
            <a:r>
              <a:rPr lang="sr-Cyrl-RS" sz="24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„Лепи тренуци у мојој породици“;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„Пчелица“, пројекат „Шта све поклон може бити?“;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„Паче“, пројекат „Зимска чаролија“;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„Врапче“, пројекат „Шта то сија?“;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>
              <a:buFontTx/>
              <a:buChar char="-"/>
            </a:pPr>
            <a:r>
              <a:rPr lang="sr-Cyrl-RS" sz="24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„Пиле“, пројекат „Шта то шушка“.</a:t>
            </a:r>
            <a:endParaRPr lang="sr-Cyrl-RS" sz="24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sr-Cyrl-RS" altLang="en-US" sz="24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010" y="1532255"/>
            <a:ext cx="10972800" cy="2654935"/>
          </a:xfrm>
        </p:spPr>
        <p:txBody>
          <a:bodyPr/>
          <a:lstStyle/>
          <a:p>
            <a:pPr algn="ctr"/>
            <a:r>
              <a:rPr lang="sr-Cyrl-RS" altLang="en-GB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 току месеца децембра, у нашем вртићу је одржано мноштво активности, следеће су само неке од њих...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56895"/>
            <a:ext cx="10972800" cy="880745"/>
          </a:xfrm>
        </p:spPr>
        <p:txBody>
          <a:bodyPr/>
          <a:lstStyle/>
          <a:p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Радионица за децу и родитеље у оквиру Клуба љубитеља науке и уметности </a:t>
            </a:r>
            <a:r>
              <a:rPr lang="sr-Cyrl-RS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„Празнична чаролија“</a:t>
            </a: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/>
            </a:r>
            <a:b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Реализатори: Гордана Антић</a:t>
            </a:r>
            <a:b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Невена Ненадовић</a:t>
            </a:r>
            <a:endParaRPr lang="sr-Cyrl-RS" altLang="en-US" sz="2400" dirty="0" smtClean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4" name="Content Placeholder 3" descr="Screenshot_2026-01-10-14-18-14-165_com.viber.voi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32713" b="35275"/>
          <a:stretch>
            <a:fillRect/>
          </a:stretch>
        </p:blipFill>
        <p:spPr>
          <a:xfrm>
            <a:off x="795655" y="1997075"/>
            <a:ext cx="4946015" cy="3520440"/>
          </a:xfrm>
          <a:prstGeom prst="rect">
            <a:avLst/>
          </a:prstGeom>
        </p:spPr>
      </p:pic>
      <p:pic>
        <p:nvPicPr>
          <p:cNvPr id="5" name="Picture 4" descr="Screenshot_2026-01-10-14-18-17-290_com.viber.voip"/>
          <p:cNvPicPr>
            <a:picLocks noChangeAspect="1"/>
          </p:cNvPicPr>
          <p:nvPr/>
        </p:nvPicPr>
        <p:blipFill>
          <a:blip r:embed="rId3" cstate="print"/>
          <a:srcRect t="32602" b="35009"/>
          <a:stretch>
            <a:fillRect/>
          </a:stretch>
        </p:blipFill>
        <p:spPr>
          <a:xfrm>
            <a:off x="6446520" y="1997075"/>
            <a:ext cx="4888865" cy="352044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88950"/>
            <a:ext cx="10972800" cy="1193165"/>
          </a:xfrm>
        </p:spPr>
        <p:txBody>
          <a:bodyPr/>
          <a:lstStyle/>
          <a:p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Радионица за децу и родитеље у оквиру Клуба љубитеља науке и уметности </a:t>
            </a:r>
            <a:r>
              <a:rPr lang="sr-Cyrl-RS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„Зимска чаролија“</a:t>
            </a: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/>
            </a:r>
            <a:b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Реализатори: Марија Станић</a:t>
            </a:r>
            <a:b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Сања Вељковић</a:t>
            </a:r>
            <a:br>
              <a:rPr lang="sr-Cyrl-RS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  <a:hlinkClick r:id="rId2"/>
              </a:rPr>
              <a:t>www.youtube.com/watch?v=hy3LKVR61vc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sr-Cyrl-RS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4" name="Content Placeholder 3" descr="Screenshot_2026-01-10-14-22-11-249_com.viber.voi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33462" b="34936"/>
          <a:stretch>
            <a:fillRect/>
          </a:stretch>
        </p:blipFill>
        <p:spPr>
          <a:xfrm>
            <a:off x="793115" y="2416175"/>
            <a:ext cx="4866005" cy="3419475"/>
          </a:xfrm>
          <a:prstGeom prst="rect">
            <a:avLst/>
          </a:prstGeom>
        </p:spPr>
      </p:pic>
      <p:pic>
        <p:nvPicPr>
          <p:cNvPr id="5" name="Picture 4" descr="Screenshot_2026-01-10-14-22-26-023_com.viber.voip"/>
          <p:cNvPicPr>
            <a:picLocks noChangeAspect="1"/>
          </p:cNvPicPr>
          <p:nvPr/>
        </p:nvPicPr>
        <p:blipFill>
          <a:blip r:embed="rId4" cstate="print"/>
          <a:srcRect t="33037" b="34796"/>
          <a:stretch>
            <a:fillRect/>
          </a:stretch>
        </p:blipFill>
        <p:spPr>
          <a:xfrm>
            <a:off x="6402070" y="2372360"/>
            <a:ext cx="4843145" cy="346329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715" y="556895"/>
            <a:ext cx="10972800" cy="983615"/>
          </a:xfrm>
        </p:spPr>
        <p:txBody>
          <a:bodyPr/>
          <a:lstStyle/>
          <a:p>
            <a: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Сарадња са локалном заједницом у оквиру подршке раног описмењивања деце</a:t>
            </a:r>
            <a:b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Деца у години пред полазак у школу и деца из </a:t>
            </a:r>
            <a:r>
              <a:rPr lang="sr-Cyrl-RS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ОШ”Вук </a:t>
            </a:r>
            <a: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Караџић”, сарадња практичара и учитељица</a:t>
            </a:r>
            <a:b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Радионица: “На слово, на слово”</a:t>
            </a:r>
            <a:b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en-U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  <a:hlinkClick r:id="rId2"/>
              </a:rPr>
              <a:t>https://</a:t>
            </a:r>
            <a:r>
              <a:rPr lang="en-US" altLang="en-GB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  <a:hlinkClick r:id="rId2"/>
              </a:rPr>
              <a:t>www.youtube.com/shorts/DblloszdbwY</a:t>
            </a:r>
            <a:r>
              <a:rPr lang="sr-Cyrl-RS" altLang="en-GB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/>
            </a:r>
            <a:b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endParaRPr lang="sr-Cyrl-RS" altLang="en-US" sz="20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4" name="Content Placeholder 3" descr="Screenshot_2026-01-10-14-23-31-207_com.viber.voi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22628" b="21385"/>
          <a:stretch>
            <a:fillRect/>
          </a:stretch>
        </p:blipFill>
        <p:spPr>
          <a:xfrm>
            <a:off x="1325245" y="1540510"/>
            <a:ext cx="4928870" cy="4952365"/>
          </a:xfrm>
          <a:prstGeom prst="rect">
            <a:avLst/>
          </a:prstGeom>
        </p:spPr>
      </p:pic>
      <p:pic>
        <p:nvPicPr>
          <p:cNvPr id="5" name="Picture 4" descr="Screenshot_2026-01-10-14-23-43-227_com.viber.voip"/>
          <p:cNvPicPr>
            <a:picLocks noChangeAspect="1"/>
          </p:cNvPicPr>
          <p:nvPr/>
        </p:nvPicPr>
        <p:blipFill>
          <a:blip r:embed="rId4" cstate="print"/>
          <a:srcRect t="10861" b="15009"/>
          <a:stretch>
            <a:fillRect/>
          </a:stretch>
        </p:blipFill>
        <p:spPr>
          <a:xfrm>
            <a:off x="7355840" y="1688602"/>
            <a:ext cx="2888298" cy="4760457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312" y="783908"/>
            <a:ext cx="10972800" cy="3369945"/>
          </a:xfrm>
        </p:spPr>
        <p:txBody>
          <a:bodyPr/>
          <a:lstStyle/>
          <a:p>
            <a:pPr algn="ctr"/>
            <a:r>
              <a:rPr lang="sr-Cyrl-RS" altLang="en-US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 иницијативу родитеља, у децембру месецу, практичари и деца вртића “Колибри” посетили су децу у Дому “Јефимија” како би уручили новогодишње пакетиће деци из </a:t>
            </a:r>
            <a:r>
              <a:rPr lang="sr-Cyrl-RS" altLang="en-US" sz="32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Дома.</a:t>
            </a:r>
            <a:endParaRPr lang="sr-Cyrl-RS" altLang="en-US" sz="32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21450" y="3271838"/>
            <a:ext cx="3021903" cy="3440625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47090"/>
            <a:ext cx="10972800" cy="582613"/>
          </a:xfrm>
        </p:spPr>
        <p:txBody>
          <a:bodyPr/>
          <a:lstStyle/>
          <a:p>
            <a:pPr algn="ctr"/>
            <a:r>
              <a:rPr lang="sr-Cyrl-RS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Поводом Светског дана планина, дана 11.12.2025. године, ПУ „Ната Вељковић“, планинари ПСК “Јастребац”, “Академија васпитачко-медицинских студија” у Крушевцу, организовале су фестивал „Стазама планинара</a:t>
            </a:r>
            <a:r>
              <a:rPr lang="sr-Cyrl-RS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“ у просторијама вртића “Пчелица”. На фестивалу су учествовали и практичари вртића „Колибри“</a:t>
            </a:r>
            <a:br>
              <a:rPr lang="sr-Cyrl-RS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sr-Cyrl-RS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  <a:hlinkClick r:id="rId2"/>
              </a:rPr>
              <a:t>https://</a:t>
            </a:r>
            <a:r>
              <a:rPr lang="en-US" altLang="en-GB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  <a:hlinkClick r:id="rId2"/>
              </a:rPr>
              <a:t>www.youtube.com/watch?v=OIvc1MZsRdo</a:t>
            </a:r>
            <a:r>
              <a:rPr lang="sr-Cyrl-RS" altLang="en-GB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sr-Cyrl-RS" altLang="en-US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/>
            </a:r>
            <a:br>
              <a:rPr lang="sr-Cyrl-RS" altLang="en-US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endParaRPr lang="sr-Cyrl-RS" altLang="en-US" sz="2000" dirty="0" smtClean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11" name="Content Placeholder 10" descr="IMG_20251211_111751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81965" y="1994535"/>
            <a:ext cx="5509895" cy="4133215"/>
          </a:xfrm>
          <a:prstGeom prst="rect">
            <a:avLst/>
          </a:prstGeom>
        </p:spPr>
      </p:pic>
      <p:pic>
        <p:nvPicPr>
          <p:cNvPr id="12" name="Picture 11" descr="IMG_20251211_10374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4745" y="1994535"/>
            <a:ext cx="5510530" cy="4133215"/>
          </a:xfrm>
          <a:prstGeom prst="rect">
            <a:avLst/>
          </a:prstGeom>
        </p:spPr>
      </p:pic>
    </p:spTree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75" y="433388"/>
            <a:ext cx="10972800" cy="582613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Обележавање Светског дана планина у вртићу „Колибри“, учимо о значају планина за живи свет и кроз истраживање глине вајамо планине.  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775" y="1414463"/>
            <a:ext cx="5372100" cy="4843461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2201" y="1414463"/>
            <a:ext cx="5629274" cy="484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715435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445770"/>
            <a:ext cx="10972800" cy="710565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Сарадња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деце ОШ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“Вук Караџић” и деце у години пред полазак у школу вртића “Колибри” се реализовала кроз представу “Новогодишња бајка” коју су </a:t>
            </a:r>
            <a:r>
              <a:rPr lang="sr-Cyrl-RS" altLang="en-GB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деца </a:t>
            </a:r>
            <a:r>
              <a:rPr lang="sr-Cyrl-RS" altLang="en-GB" sz="240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ОШ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приредила деци из вртића</a:t>
            </a:r>
          </a:p>
        </p:txBody>
      </p:sp>
      <p:pic>
        <p:nvPicPr>
          <p:cNvPr id="4" name="Content Placeholder 3" descr="Screenshot_2026-01-10-14-31-27-328_com.viber.voip"/>
          <p:cNvPicPr>
            <a:picLocks noGrp="1" noChangeAspect="1"/>
          </p:cNvPicPr>
          <p:nvPr>
            <p:ph idx="1"/>
          </p:nvPr>
        </p:nvPicPr>
        <p:blipFill>
          <a:blip r:embed="rId2"/>
          <a:srcRect t="33269" r="2423" b="29410"/>
          <a:stretch>
            <a:fillRect/>
          </a:stretch>
        </p:blipFill>
        <p:spPr>
          <a:xfrm>
            <a:off x="1072515" y="1628140"/>
            <a:ext cx="5025390" cy="4274185"/>
          </a:xfrm>
          <a:prstGeom prst="rect">
            <a:avLst/>
          </a:prstGeom>
        </p:spPr>
      </p:pic>
      <p:pic>
        <p:nvPicPr>
          <p:cNvPr id="5" name="Picture 4" descr="Screenshot_2026-01-10-14-31-54-582_com.viber.voip"/>
          <p:cNvPicPr>
            <a:picLocks noChangeAspect="1"/>
          </p:cNvPicPr>
          <p:nvPr/>
        </p:nvPicPr>
        <p:blipFill>
          <a:blip r:embed="rId3" cstate="print"/>
          <a:srcRect t="28843" r="1709" b="29565"/>
          <a:stretch>
            <a:fillRect/>
          </a:stretch>
        </p:blipFill>
        <p:spPr>
          <a:xfrm>
            <a:off x="6418580" y="1628140"/>
            <a:ext cx="4530090" cy="426148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09270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 иницијативу родитеља, деца и практичар васпитне групе у години пред полазак у школу вртића “Вук Караџић” истражују чија семе, кроз радионицу “Чија, чудно семе”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www.youtube.com/shorts/k1Fsig1tNqg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_2026-01-10-14-25-15-480_com.viber.voi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10744" r="-428" b="20718"/>
          <a:stretch>
            <a:fillRect/>
          </a:stretch>
        </p:blipFill>
        <p:spPr>
          <a:xfrm>
            <a:off x="758190" y="1674495"/>
            <a:ext cx="3228340" cy="4899025"/>
          </a:xfrm>
          <a:prstGeom prst="rect">
            <a:avLst/>
          </a:prstGeom>
        </p:spPr>
      </p:pic>
      <p:pic>
        <p:nvPicPr>
          <p:cNvPr id="5" name="Picture 4" descr="Screenshot_2026-01-10-14-25-50-141_com.viber.voip"/>
          <p:cNvPicPr>
            <a:picLocks noChangeAspect="1"/>
          </p:cNvPicPr>
          <p:nvPr/>
        </p:nvPicPr>
        <p:blipFill>
          <a:blip r:embed="rId4" cstate="print"/>
          <a:srcRect t="16759" r="165" b="17009"/>
          <a:stretch>
            <a:fillRect/>
          </a:stretch>
        </p:blipFill>
        <p:spPr>
          <a:xfrm>
            <a:off x="4667885" y="1673860"/>
            <a:ext cx="3321050" cy="4899025"/>
          </a:xfrm>
          <a:prstGeom prst="rect">
            <a:avLst/>
          </a:prstGeom>
        </p:spPr>
      </p:pic>
      <p:pic>
        <p:nvPicPr>
          <p:cNvPr id="6" name="Picture 5" descr="Screenshot_2026-01-10-14-25-32-912_com.viber.voip"/>
          <p:cNvPicPr>
            <a:picLocks noChangeAspect="1"/>
          </p:cNvPicPr>
          <p:nvPr/>
        </p:nvPicPr>
        <p:blipFill>
          <a:blip r:embed="rId5" cstate="print"/>
          <a:srcRect t="11278" r="1709" b="16083"/>
          <a:stretch>
            <a:fillRect/>
          </a:stretch>
        </p:blipFill>
        <p:spPr>
          <a:xfrm>
            <a:off x="8522335" y="1673860"/>
            <a:ext cx="2838450" cy="489902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16280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Истраживачке активности деце у години пред полазак у школу вртића “Вук Караџић”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– у оквиру програма“Мали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археолог”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www.youtube.com/shorts/Tyc3h44wdTM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3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3"/>
              </a:rPr>
              <a:t>www.youtube.com/shorts/0-StGRuOSCI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 2026-01-10 173320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393190" y="1624965"/>
            <a:ext cx="4691380" cy="4798060"/>
          </a:xfrm>
          <a:prstGeom prst="rect">
            <a:avLst/>
          </a:prstGeom>
        </p:spPr>
      </p:pic>
      <p:pic>
        <p:nvPicPr>
          <p:cNvPr id="5" name="Picture 4" descr="Screenshot 2026-01-10 1734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8625" y="1624965"/>
            <a:ext cx="3542665" cy="475742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038225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Деца и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практичари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реализатори програма у години пред полазак у школу вртића “Колибри” и “Невен” у посети КЦК поводом представе “Тајна порука” Природњачког центра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Свилајнац – у оквиру програма „Мали археолог“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www.youtube.com/watch?v=QtmK0YNAVr8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_2026-01-10-14-29-56-444_com.google.android.youtube"/>
          <p:cNvPicPr>
            <a:picLocks noGrp="1" noChangeAspect="1"/>
          </p:cNvPicPr>
          <p:nvPr>
            <p:ph idx="1"/>
          </p:nvPr>
        </p:nvPicPr>
        <p:blipFill>
          <a:blip r:embed="rId3"/>
          <a:srcRect l="28877" t="5269" r="28193" b="70910"/>
          <a:stretch>
            <a:fillRect/>
          </a:stretch>
        </p:blipFill>
        <p:spPr>
          <a:xfrm>
            <a:off x="1146175" y="1802130"/>
            <a:ext cx="3426460" cy="4227195"/>
          </a:xfrm>
          <a:prstGeom prst="rect">
            <a:avLst/>
          </a:prstGeom>
        </p:spPr>
      </p:pic>
      <p:pic>
        <p:nvPicPr>
          <p:cNvPr id="5" name="Picture 4" descr="Screenshot 2026-01-10 1750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1895" y="1802130"/>
            <a:ext cx="6686550" cy="4206875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Заједничким трудом деце и одраслих, унутрашњи и спољашњи простор вртића припремљени су за дочек Нове године.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IMG_20251219_12185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08859" y="3246643"/>
            <a:ext cx="4399598" cy="3299890"/>
          </a:xfrm>
          <a:prstGeom prst="rect">
            <a:avLst/>
          </a:prstGeom>
        </p:spPr>
      </p:pic>
      <p:pic>
        <p:nvPicPr>
          <p:cNvPr id="5" name="Picture 4" descr="Screenshot_2026-01-10-16-27-22-659_com.viber.voip"/>
          <p:cNvPicPr>
            <a:picLocks noChangeAspect="1"/>
          </p:cNvPicPr>
          <p:nvPr/>
        </p:nvPicPr>
        <p:blipFill>
          <a:blip r:embed="rId3" cstate="print"/>
          <a:srcRect t="20704" r="679" b="24213"/>
          <a:stretch>
            <a:fillRect/>
          </a:stretch>
        </p:blipFill>
        <p:spPr>
          <a:xfrm>
            <a:off x="386715" y="1203530"/>
            <a:ext cx="2892765" cy="3566795"/>
          </a:xfrm>
          <a:prstGeom prst="rect">
            <a:avLst/>
          </a:prstGeom>
        </p:spPr>
      </p:pic>
      <p:pic>
        <p:nvPicPr>
          <p:cNvPr id="6" name="Picture 5" descr="Screenshot_2026-01-10-14-29-17-207_com.viber.voip"/>
          <p:cNvPicPr>
            <a:picLocks noChangeAspect="1"/>
          </p:cNvPicPr>
          <p:nvPr/>
        </p:nvPicPr>
        <p:blipFill>
          <a:blip r:embed="rId4" cstate="print"/>
          <a:srcRect t="27676" r="2244" b="29333"/>
          <a:stretch>
            <a:fillRect/>
          </a:stretch>
        </p:blipFill>
        <p:spPr>
          <a:xfrm>
            <a:off x="8137837" y="1203530"/>
            <a:ext cx="3630300" cy="3549714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6135" y="843915"/>
            <a:ext cx="5459730" cy="2988310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Деца и практичар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групе из вртића 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“Вук Караџић”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у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истраживачкој </a:t>
            </a:r>
            <a:b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игри бојама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“Хоћемо снег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”.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_2026-01-10-14-32-26-909_com.viber.voi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9090" r="998" b="29731"/>
          <a:stretch>
            <a:fillRect/>
          </a:stretch>
        </p:blipFill>
        <p:spPr>
          <a:xfrm>
            <a:off x="259080" y="448310"/>
            <a:ext cx="4086225" cy="3778885"/>
          </a:xfrm>
          <a:prstGeom prst="rect">
            <a:avLst/>
          </a:prstGeom>
        </p:spPr>
      </p:pic>
      <p:pic>
        <p:nvPicPr>
          <p:cNvPr id="5" name="Picture 4" descr="Screenshot_2026-01-10-19-15-33-147_com.viber.voip"/>
          <p:cNvPicPr>
            <a:picLocks noChangeAspect="1"/>
          </p:cNvPicPr>
          <p:nvPr/>
        </p:nvPicPr>
        <p:blipFill>
          <a:blip r:embed="rId3"/>
          <a:srcRect l="31132" t="27093" r="1194" b="43275"/>
          <a:stretch>
            <a:fillRect/>
          </a:stretch>
        </p:blipFill>
        <p:spPr>
          <a:xfrm>
            <a:off x="7867015" y="448310"/>
            <a:ext cx="3881120" cy="3778885"/>
          </a:xfrm>
          <a:prstGeom prst="rect">
            <a:avLst/>
          </a:prstGeom>
        </p:spPr>
      </p:pic>
      <p:pic>
        <p:nvPicPr>
          <p:cNvPr id="6" name="Picture 5" descr="Screenshot_2026-01-10-19-15-23-751_com.viber.voip"/>
          <p:cNvPicPr>
            <a:picLocks noChangeAspect="1"/>
          </p:cNvPicPr>
          <p:nvPr/>
        </p:nvPicPr>
        <p:blipFill>
          <a:blip r:embed="rId4" cstate="print"/>
          <a:srcRect t="35111" r="1194" b="41554"/>
          <a:stretch>
            <a:fillRect/>
          </a:stretch>
        </p:blipFill>
        <p:spPr>
          <a:xfrm>
            <a:off x="4144010" y="4377055"/>
            <a:ext cx="4228465" cy="2220595"/>
          </a:xfrm>
          <a:prstGeom prst="rect">
            <a:avLst/>
          </a:prstGeom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73430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 сали вртића традиционално је организован новогодишњи маскембал за децу вртићких група.</a:t>
            </a:r>
          </a:p>
        </p:txBody>
      </p:sp>
      <p:pic>
        <p:nvPicPr>
          <p:cNvPr id="4" name="Content Placeholder 3" descr="Screenshot_2026-01-10-16-29-45-630_com.miui.gallery"/>
          <p:cNvPicPr>
            <a:picLocks noGrp="1" noChangeAspect="1"/>
          </p:cNvPicPr>
          <p:nvPr>
            <p:ph idx="1"/>
          </p:nvPr>
        </p:nvPicPr>
        <p:blipFill>
          <a:blip r:embed="rId2"/>
          <a:srcRect t="39064" r="3136" b="38744"/>
          <a:stretch>
            <a:fillRect/>
          </a:stretch>
        </p:blipFill>
        <p:spPr>
          <a:xfrm>
            <a:off x="376555" y="1830070"/>
            <a:ext cx="5854065" cy="3637915"/>
          </a:xfrm>
          <a:prstGeom prst="rect">
            <a:avLst/>
          </a:prstGeom>
        </p:spPr>
      </p:pic>
      <p:pic>
        <p:nvPicPr>
          <p:cNvPr id="5" name="Picture 4" descr="Screenshot_2026-01-10-16-30-40-251_com.viber.voip"/>
          <p:cNvPicPr>
            <a:picLocks noChangeAspect="1"/>
          </p:cNvPicPr>
          <p:nvPr/>
        </p:nvPicPr>
        <p:blipFill>
          <a:blip r:embed="rId3"/>
          <a:srcRect t="33259" r="2244" b="34676"/>
          <a:stretch>
            <a:fillRect/>
          </a:stretch>
        </p:blipFill>
        <p:spPr>
          <a:xfrm>
            <a:off x="6482080" y="1830070"/>
            <a:ext cx="4987925" cy="363728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altLang="en-GB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 холу вртића организован је новогодишњи маскембал за децу јаслених група.</a:t>
            </a:r>
          </a:p>
        </p:txBody>
      </p:sp>
      <p:pic>
        <p:nvPicPr>
          <p:cNvPr id="4" name="Content Placeholder 3" descr="Screenshot_2026-01-10-16-27-38-777_com.viber.voi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0718" r="1710" b="22654"/>
          <a:stretch>
            <a:fillRect/>
          </a:stretch>
        </p:blipFill>
        <p:spPr>
          <a:xfrm>
            <a:off x="3782695" y="773430"/>
            <a:ext cx="4627245" cy="557784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2846070"/>
            <a:ext cx="10972800" cy="582613"/>
          </a:xfrm>
        </p:spPr>
        <p:txBody>
          <a:bodyPr/>
          <a:lstStyle/>
          <a:p>
            <a:pPr algn="ctr"/>
            <a:r>
              <a:rPr lang="sr-Cyrl-RS" sz="4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Сарадња родитеља са вртићем у месецу </a:t>
            </a:r>
            <a:r>
              <a:rPr lang="sr-Cyrl-RS" sz="4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децембру </a:t>
            </a:r>
            <a:r>
              <a:rPr lang="sr-Cyrl-RS" sz="4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 огледала и кроз различите донације родитеља вртићу:</a:t>
            </a:r>
            <a:endParaRPr lang="sr-Cyrl-RS" altLang="en-GB" sz="40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715" y="673100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Договором постигнутим на састанку Савета родитеља, родитељи су добровољно уредили и офарбали дечије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ормариће.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_2026-01-10-15-54-32-479_com.viber.voip"/>
          <p:cNvPicPr>
            <a:picLocks noGrp="1" noChangeAspect="1"/>
          </p:cNvPicPr>
          <p:nvPr>
            <p:ph idx="1"/>
          </p:nvPr>
        </p:nvPicPr>
        <p:blipFill>
          <a:blip r:embed="rId2"/>
          <a:srcRect t="33462" r="2109" b="35538"/>
          <a:stretch>
            <a:fillRect/>
          </a:stretch>
        </p:blipFill>
        <p:spPr>
          <a:xfrm>
            <a:off x="609600" y="1873885"/>
            <a:ext cx="5341620" cy="3761105"/>
          </a:xfrm>
          <a:prstGeom prst="rect">
            <a:avLst/>
          </a:prstGeom>
        </p:spPr>
      </p:pic>
      <p:pic>
        <p:nvPicPr>
          <p:cNvPr id="5" name="Picture 4" descr="Screenshot_2026-01-10-15-54-37-107_com.viber.voip"/>
          <p:cNvPicPr>
            <a:picLocks noChangeAspect="1"/>
          </p:cNvPicPr>
          <p:nvPr/>
        </p:nvPicPr>
        <p:blipFill>
          <a:blip r:embed="rId3"/>
          <a:srcRect t="33685" r="-988" b="35009"/>
          <a:stretch>
            <a:fillRect/>
          </a:stretch>
        </p:blipFill>
        <p:spPr>
          <a:xfrm>
            <a:off x="6141720" y="1873885"/>
            <a:ext cx="5440680" cy="3749675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13385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Донација родитеља вртићу у објекту “Вук Караџић”се реализовала кроз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кречење радне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собе.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 уређењу радне собе помогло је особље вртића и деца.</a:t>
            </a:r>
          </a:p>
        </p:txBody>
      </p:sp>
      <p:pic>
        <p:nvPicPr>
          <p:cNvPr id="4" name="Content Placeholder 3" descr="Screenshot_2026-01-10-14-32-44-234_com.viber.voi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0077" r="-428" b="22974"/>
          <a:stretch>
            <a:fillRect/>
          </a:stretch>
        </p:blipFill>
        <p:spPr>
          <a:xfrm>
            <a:off x="360045" y="1504315"/>
            <a:ext cx="3990340" cy="5031105"/>
          </a:xfrm>
          <a:prstGeom prst="rect">
            <a:avLst/>
          </a:prstGeom>
        </p:spPr>
      </p:pic>
      <p:pic>
        <p:nvPicPr>
          <p:cNvPr id="5" name="Picture 4" descr="Screenshot_2026-01-10-14-32-51-747_com.viber.voip"/>
          <p:cNvPicPr>
            <a:picLocks noChangeAspect="1"/>
          </p:cNvPicPr>
          <p:nvPr/>
        </p:nvPicPr>
        <p:blipFill>
          <a:blip r:embed="rId3" cstate="print"/>
          <a:srcRect t="27676" r="1709" b="31426"/>
          <a:stretch>
            <a:fillRect/>
          </a:stretch>
        </p:blipFill>
        <p:spPr>
          <a:xfrm>
            <a:off x="4481830" y="1852295"/>
            <a:ext cx="3641725" cy="3952875"/>
          </a:xfrm>
          <a:prstGeom prst="rect">
            <a:avLst/>
          </a:prstGeom>
        </p:spPr>
      </p:pic>
      <p:pic>
        <p:nvPicPr>
          <p:cNvPr id="6" name="Picture 5" descr="Screenshot_2026-01-10-14-33-06-201_com.viber.voip"/>
          <p:cNvPicPr>
            <a:picLocks noChangeAspect="1"/>
          </p:cNvPicPr>
          <p:nvPr/>
        </p:nvPicPr>
        <p:blipFill rotWithShape="1">
          <a:blip r:embed="rId4"/>
          <a:srcRect l="19247" t="35405" r="31593" b="34726"/>
          <a:stretch/>
        </p:blipFill>
        <p:spPr>
          <a:xfrm>
            <a:off x="8255000" y="1489622"/>
            <a:ext cx="3589338" cy="5045798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4175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Састанак Фокус групе у вртићу “Колибри”</a:t>
            </a:r>
            <a:br>
              <a:rPr lang="sr-Cyrl-RS" altLang="en-GB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Састанку су присуствовали представници Савета родитеља, родитељи из сваке васпитне групе и чланови Тима за самовредновање</a:t>
            </a:r>
            <a:r>
              <a:rPr lang="sr-Cyrl-RS" altLang="en-GB" sz="20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388" y="1829533"/>
            <a:ext cx="5593349" cy="42124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7715" y="1829532"/>
            <a:ext cx="5593349" cy="4212491"/>
          </a:xfrm>
          <a:prstGeom prst="rect">
            <a:avLst/>
          </a:prstGeom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0405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Заједница учења практичара реализатора програма у години пред полазак у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школу.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Вртић “Вук Караџић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”.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www.youtube.com/watch?v=lZUz5pmElRs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_2026-01-08-12-51-35-003_com.viber.voip (1)"/>
          <p:cNvPicPr>
            <a:picLocks noGrp="1" noChangeAspect="1"/>
          </p:cNvPicPr>
          <p:nvPr>
            <p:ph idx="1"/>
          </p:nvPr>
        </p:nvPicPr>
        <p:blipFill>
          <a:blip r:embed="rId3"/>
          <a:srcRect t="33590" r="285" b="37449"/>
          <a:stretch>
            <a:fillRect/>
          </a:stretch>
        </p:blipFill>
        <p:spPr>
          <a:xfrm>
            <a:off x="6350000" y="1957070"/>
            <a:ext cx="5471795" cy="3533775"/>
          </a:xfrm>
          <a:prstGeom prst="rect">
            <a:avLst/>
          </a:prstGeom>
        </p:spPr>
      </p:pic>
      <p:pic>
        <p:nvPicPr>
          <p:cNvPr id="5" name="Picture 4" descr="Screenshot_2026-01-08-12-51-28-795_com.viber.voip"/>
          <p:cNvPicPr>
            <a:picLocks noChangeAspect="1"/>
          </p:cNvPicPr>
          <p:nvPr/>
        </p:nvPicPr>
        <p:blipFill>
          <a:blip r:embed="rId4"/>
          <a:srcRect t="33722" r="3273" b="38861"/>
          <a:stretch>
            <a:fillRect/>
          </a:stretch>
        </p:blipFill>
        <p:spPr>
          <a:xfrm>
            <a:off x="314325" y="1993900"/>
            <a:ext cx="5549900" cy="3496945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11835"/>
            <a:ext cx="10972800" cy="582613"/>
          </a:xfrm>
        </p:spPr>
        <p:txBody>
          <a:bodyPr/>
          <a:lstStyle/>
          <a:p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Састанак </a:t>
            </a:r>
            <a:r>
              <a:rPr lang="sr-Cyrl-RS" altLang="en-GB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Актива </a:t>
            </a:r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 развојно планирање </a:t>
            </a:r>
            <a:b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Тема састанка је била “Сагледавање нивоа остварености циљева развојног плана”</a:t>
            </a:r>
            <a:b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Реализатори састанка: стручни сарадници Установе</a:t>
            </a:r>
            <a:b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Вртић “Невен”</a:t>
            </a:r>
            <a:b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www.youtube.com/watch?v=pCLRJe7Svhw</a:t>
            </a:r>
            <a:r>
              <a:rPr lang="sr-Cyrl-RS" altLang="en-GB" sz="20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</a:t>
            </a:r>
            <a: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0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endParaRPr lang="sr-Cyrl-RS" altLang="en-GB" sz="20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Picture 4" descr="Screenshot_2026-01-10-15-13-46-415_com.google.android.youtube"/>
          <p:cNvPicPr>
            <a:picLocks noChangeAspect="1"/>
          </p:cNvPicPr>
          <p:nvPr/>
        </p:nvPicPr>
        <p:blipFill>
          <a:blip r:embed="rId3"/>
          <a:srcRect l="16370" r="16865" b="19555"/>
          <a:stretch>
            <a:fillRect/>
          </a:stretch>
        </p:blipFill>
        <p:spPr>
          <a:xfrm>
            <a:off x="497644" y="1812681"/>
            <a:ext cx="5727310" cy="4550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735BBA0-CFC3-73EE-1AD9-2A294C8D78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62346" y="1840523"/>
            <a:ext cx="5380892" cy="4656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20395"/>
            <a:ext cx="10972800" cy="582613"/>
          </a:xfrm>
        </p:spPr>
        <p:txBody>
          <a:bodyPr/>
          <a:lstStyle/>
          <a:p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Заједница учења медицинских сестара - васпитача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вртић “Пчелица”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www.youtube.com/watch?v=13_fXguQw-Y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 2026-01-10 17420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62965" y="1705610"/>
            <a:ext cx="6067425" cy="4064635"/>
          </a:xfrm>
          <a:prstGeom prst="rect">
            <a:avLst/>
          </a:prstGeom>
        </p:spPr>
      </p:pic>
      <p:pic>
        <p:nvPicPr>
          <p:cNvPr id="6" name="Picture 5" descr="Screenshot 2026-01-10 1741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7090" y="1705610"/>
            <a:ext cx="3970655" cy="406908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36270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Заједница учења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практичара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реализатора програма од 3 до 5,5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година.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Тема: Документовање кроз причу о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пројекту.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Вртић “Бисери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”.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www.youtube.com/watch?v=AgAupPEnFnw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 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IMG_20251222_17381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09600" y="1831340"/>
            <a:ext cx="5727700" cy="4296410"/>
          </a:xfrm>
          <a:prstGeom prst="rect">
            <a:avLst/>
          </a:prstGeom>
        </p:spPr>
      </p:pic>
      <p:pic>
        <p:nvPicPr>
          <p:cNvPr id="5" name="Picture 4" descr="IMG_20251222_17501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44310" y="1831340"/>
            <a:ext cx="4936490" cy="429641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41680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Састанак Тима за инклузивно образовање. 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Вртић “Невен”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www.youtube.com/watch?v=0ehZTW_Jwl8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Picture 4" descr="Screenshot_2026-01-10-15-15-39-112_com.google.android.youtube"/>
          <p:cNvPicPr>
            <a:picLocks noChangeAspect="1"/>
          </p:cNvPicPr>
          <p:nvPr/>
        </p:nvPicPr>
        <p:blipFill>
          <a:blip r:embed="rId3"/>
          <a:srcRect l="21042" t="11925" r="24057" b="12817"/>
          <a:stretch>
            <a:fillRect/>
          </a:stretch>
        </p:blipFill>
        <p:spPr>
          <a:xfrm>
            <a:off x="6061710" y="2023110"/>
            <a:ext cx="5814695" cy="4095750"/>
          </a:xfrm>
          <a:prstGeom prst="rect">
            <a:avLst/>
          </a:prstGeom>
        </p:spPr>
      </p:pic>
      <p:pic>
        <p:nvPicPr>
          <p:cNvPr id="7" name="Content Placeholder 6" descr="Screenshot_2026-01-10-18-04-39-130_com.google.android.youtube"/>
          <p:cNvPicPr>
            <a:picLocks noGrp="1" noChangeAspect="1"/>
          </p:cNvPicPr>
          <p:nvPr>
            <p:ph idx="1"/>
          </p:nvPr>
        </p:nvPicPr>
        <p:blipFill>
          <a:blip r:embed="rId4"/>
          <a:srcRect l="21453" t="10614" r="21030" b="12543"/>
          <a:stretch>
            <a:fillRect/>
          </a:stretch>
        </p:blipFill>
        <p:spPr>
          <a:xfrm>
            <a:off x="609600" y="2023110"/>
            <a:ext cx="5354955" cy="4095750"/>
          </a:xfrm>
          <a:prstGeom prst="rect">
            <a:avLst/>
          </a:prstGeom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30935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Састанак Тима за заштиту од дискриминације, насиља, злостављања и занемаривања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Састанак координатора тимова вртића, извештаји о реализованим активностима и договор о даљем раду. Вртић “Невен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”.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www.youtube.com/watch?v=bp78z5IB-wI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_2026-01-10-15-14-58-928_com.google.android.youtube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9294" t="25138" r="11591"/>
          <a:stretch>
            <a:fillRect/>
          </a:stretch>
        </p:blipFill>
        <p:spPr>
          <a:xfrm>
            <a:off x="323215" y="2399030"/>
            <a:ext cx="5777865" cy="37033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4" descr="Screenshot_2026-01-10-18-06-51-672_com.google.android.youtube"/>
          <p:cNvPicPr>
            <a:picLocks noChangeAspect="1"/>
          </p:cNvPicPr>
          <p:nvPr/>
        </p:nvPicPr>
        <p:blipFill>
          <a:blip r:embed="rId4" cstate="print"/>
          <a:srcRect l="20646" t="18629" r="26411"/>
          <a:stretch>
            <a:fillRect/>
          </a:stretch>
        </p:blipFill>
        <p:spPr>
          <a:xfrm>
            <a:off x="6287770" y="2339975"/>
            <a:ext cx="5584190" cy="376237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65760"/>
            <a:ext cx="10972800" cy="582613"/>
          </a:xfrm>
        </p:spPr>
        <p:txBody>
          <a:bodyPr/>
          <a:lstStyle/>
          <a:p>
            <a:pPr algn="ctr"/>
            <a:r>
              <a:rPr lang="en-GB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On-line 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састанак Тима за  заштиту животне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средине.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Content Placeholder 3" descr="Screenshot_2026-01-10-14-19-36-299_com.viber.voip"/>
          <p:cNvPicPr>
            <a:picLocks noGrp="1" noChangeAspect="1"/>
          </p:cNvPicPr>
          <p:nvPr>
            <p:ph idx="1"/>
          </p:nvPr>
        </p:nvPicPr>
        <p:blipFill>
          <a:blip r:embed="rId2"/>
          <a:srcRect t="36167" r="2423" b="37449"/>
          <a:stretch>
            <a:fillRect/>
          </a:stretch>
        </p:blipFill>
        <p:spPr>
          <a:xfrm>
            <a:off x="2303145" y="1372235"/>
            <a:ext cx="7816215" cy="4699635"/>
          </a:xfrm>
          <a:prstGeom prst="rect">
            <a:avLst/>
          </a:prstGeom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4010"/>
            <a:ext cx="10972800" cy="582613"/>
          </a:xfrm>
        </p:spPr>
        <p:txBody>
          <a:bodyPr/>
          <a:lstStyle/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Интерни састанак у вртићу “Колибри”</a:t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Тема састанка: План рада за </a:t>
            </a:r>
            <a:r>
              <a:rPr lang="sr-Cyrl-RS" altLang="en-GB" sz="2400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децембар.</a:t>
            </a: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4" name="Content Placeholder 3" descr="IMG_20251215_110909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94000" y="1174750"/>
            <a:ext cx="6603365" cy="4953000"/>
          </a:xfrm>
          <a:prstGeom prst="rect">
            <a:avLst/>
          </a:prstGeom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995" y="365760"/>
            <a:ext cx="11241405" cy="851535"/>
          </a:xfrm>
        </p:spPr>
        <p:txBody>
          <a:bodyPr/>
          <a:lstStyle/>
          <a:p>
            <a:pPr algn="ctr"/>
            <a:r>
              <a:rPr lang="sr-Cyrl-RS" altLang="en-GB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Представник нашег вртића је присуствовао скупу Удружења васпитача Србије на Тари, тема скупа је била :”Димензије квалитетних односа као подршка добробити детета у реалном програму”</a:t>
            </a:r>
            <a:r>
              <a:rPr lang="sr-Cyrl-RS" altLang="en-GB" sz="20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</p:txBody>
      </p:sp>
      <p:pic>
        <p:nvPicPr>
          <p:cNvPr id="4" name="Content Placeholder 3" descr="Screenshot_2026-01-10-15-54-43-033_com.viber.voip"/>
          <p:cNvPicPr>
            <a:picLocks noGrp="1" noChangeAspect="1"/>
          </p:cNvPicPr>
          <p:nvPr>
            <p:ph idx="1"/>
          </p:nvPr>
        </p:nvPicPr>
        <p:blipFill>
          <a:blip r:embed="rId2"/>
          <a:srcRect t="34064" b="35538"/>
          <a:stretch>
            <a:fillRect/>
          </a:stretch>
        </p:blipFill>
        <p:spPr>
          <a:xfrm>
            <a:off x="2938780" y="1481455"/>
            <a:ext cx="6953250" cy="4699635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munications and Dialogues">
  <a:themeElements>
    <a:clrScheme name="Communications and Dialogu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Communications and Dialogu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Communications and Dialogu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munications and Dialogu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munications and Dialogu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629</Words>
  <Application>Microsoft Office PowerPoint</Application>
  <PresentationFormat>Custom</PresentationFormat>
  <Paragraphs>42</Paragraphs>
  <Slides>30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Communications and Dialogues</vt:lpstr>
      <vt:lpstr>Вртић  “Колибри”</vt:lpstr>
      <vt:lpstr>У оквиру месеца децембра, неки од пројеката су завршени и отпочети су нови, док за неким активностима у оквиру пројеката интересовање расте тако да се они настављају и у децембру...</vt:lpstr>
      <vt:lpstr>У току месеца децембра, у нашем вртићу је одржано мноштво активности, следеће су само неке од њих...</vt:lpstr>
      <vt:lpstr>Радионица за децу и родитеље у оквиру Клуба љубитеља науке и уметности „Празнична чаролија“ Реализатори: Гордана Антић Невена Ненадовић</vt:lpstr>
      <vt:lpstr>Радионица за децу и родитеље у оквиру Клуба љубитеља науке и уметности „Зимска чаролија“ Реализатори: Марија Станић Сања Вељковић https://www.youtube.com/watch?v=hy3LKVR61vc  </vt:lpstr>
      <vt:lpstr>Сарадња са локалном заједницом у оквиру подршке раног описмењивања деце Деца у години пред полазак у школу и деца из ОШ”Вук Караџић”, сарадња практичара и учитељица Радионица: “На слово, на слово” https://www.youtube.com/shorts/DblloszdbwY  </vt:lpstr>
      <vt:lpstr>На иницијативу родитеља, у децембру месецу, практичари и деца вртића “Колибри” посетили су децу у Дому “Јефимија” како би уручили новогодишње пакетиће деци из Дома.</vt:lpstr>
      <vt:lpstr>Поводом Светског дана планина, дана 11.12.2025. године, ПУ „Ната Вељковић“, планинари ПСК “Јастребац”, “Академија васпитачко-медицинских студија” у Крушевцу, организовале су фестивал „Стазама планинара“ у просторијама вртића “Пчелица”. На фестивалу су учествовали и практичари вртића „Колибри“  https://www.youtube.com/watch?v=OIvc1MZsRdo  </vt:lpstr>
      <vt:lpstr>Обележавање Светског дана планина у вртићу „Колибри“, учимо о значају планина за живи свет и кроз истраживање глине вајамо планине.  </vt:lpstr>
      <vt:lpstr>Сарадња деце ОШ “Вук Караџић” и деце у години пред полазак у школу вртића “Колибри” се реализовала кроз представу “Новогодишња бајка” коју су деца ОШ приредила деци из вртића</vt:lpstr>
      <vt:lpstr>На иницијативу родитеља, деца и практичар васпитне групе у години пред полазак у школу вртића “Вук Караџић” истражују чија семе, кроз радионицу “Чија, чудно семе” https://www.youtube.com/shorts/k1Fsig1tNqg </vt:lpstr>
      <vt:lpstr>Истраживачке активности деце у години пред полазак у школу вртића “Вук Караџић” – у оквиру програма“Мали археолог” https://www.youtube.com/shorts/Tyc3h44wdTM  https://www.youtube.com/shorts/0-StGRuOSCI  </vt:lpstr>
      <vt:lpstr>Деца и практичари реализатори програма у години пред полазак у школу вртића “Колибри” и “Невен” у посети КЦК поводом представе “Тајна порука” Природњачког центра Свилајнац – у оквиру програма „Мали археолог“ https://www.youtube.com/watch?v=QtmK0YNAVr8   </vt:lpstr>
      <vt:lpstr>Заједничким трудом деце и одраслих, унутрашњи и спољашњи простор вртића припремљени су за дочек Нове године.</vt:lpstr>
      <vt:lpstr>Деца и практичар групе из вртића  “Вук Караџић”  у истраживачкој  игри бојама:  “Хоћемо снег”.</vt:lpstr>
      <vt:lpstr>У сали вртића традиционално је организован новогодишњи маскембал за децу вртићких група.</vt:lpstr>
      <vt:lpstr>У холу вртића организован је новогодишњи маскембал за децу јаслених група.</vt:lpstr>
      <vt:lpstr>Сарадња родитеља са вртићем у месецу децембру се огледала и кроз различите донације родитеља вртићу:</vt:lpstr>
      <vt:lpstr>Договором постигнутим на састанку Савета родитеља, родитељи су добровољно уредили и офарбали дечије ормариће.</vt:lpstr>
      <vt:lpstr>Донација родитеља вртићу у објекту “Вук Караџић”се реализовала кроз кречење радне собе. На уређењу радне собе помогло је особље вртића и деца.</vt:lpstr>
      <vt:lpstr>Састанак Фокус групе у вртићу “Колибри” Састанку су присуствовали представници Савета родитеља, родитељи из сваке васпитне групе и чланови Тима за самовредновање.</vt:lpstr>
      <vt:lpstr>Заједница учења практичара реализатора програма у години пред полазак у школу. Вртић “Вук Караџић”. https://www.youtube.com/watch?v=lZUz5pmElRs  </vt:lpstr>
      <vt:lpstr>Састанак Актива за развојно планирање  Тема састанка је била “Сагледавање нивоа остварености циљева развојног плана” Реализатори састанка: стручни сарадници Установе Вртић “Невен” https://www.youtube.com/watch?v=pCLRJe7Svhw   </vt:lpstr>
      <vt:lpstr>Заједница учења медицинских сестара - васпитача вртић “Пчелица” https://www.youtube.com/watch?v=13_fXguQw-Y  </vt:lpstr>
      <vt:lpstr>Заједница учења практичара реализатора програма од 3 до 5,5 година. Тема: Документовање кроз причу о пројекту. Вртић “Бисери”. https://www.youtube.com/watch?v=AgAupPEnFnw   </vt:lpstr>
      <vt:lpstr>Састанак Тима за инклузивно образовање.  Вртић “Невен” https://www.youtube.com/watch?v=0ehZTW_Jwl8  </vt:lpstr>
      <vt:lpstr>Састанак Тима за заштиту од дискриминације, насиља, злостављања и занемаривања Састанак координатора тимова вртића, извештаји о реализованим активностима и договор о даљем раду. Вртић “Невен”. https://www.youtube.com/watch?v=bp78z5IB-wI  </vt:lpstr>
      <vt:lpstr>On-line састанак Тима за  заштиту животне средине.</vt:lpstr>
      <vt:lpstr>Интерни састанак у вртићу “Колибри” Тема састанка: План рада за децембар.</vt:lpstr>
      <vt:lpstr>Представник нашег вртића је присуствовао скупу Удружења васпитача Србије на Тари, тема скупа је била :”Димензије квалитетних односа као подршка добробити детета у реалном програму”.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>KORISNIK</dc:creator>
  <cp:lastModifiedBy>NN</cp:lastModifiedBy>
  <cp:revision>28</cp:revision>
  <dcterms:created xsi:type="dcterms:W3CDTF">2025-07-23T00:59:00Z</dcterms:created>
  <dcterms:modified xsi:type="dcterms:W3CDTF">2026-01-15T22:32:17Z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B226562C15CD4065A2A6F8B7BDD6DB14_13</vt:lpwstr>
  </property>
  <property fmtid="{D5CDD505-2E9C-101B-9397-08002B2CF9AE}" pid="3" name="KSOProductBuildVer">
    <vt:lpwstr>2057-12.2.0.22549</vt:lpwstr>
  </property>
</Properties>
</file>