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89" r:id="rId4"/>
    <p:sldId id="290" r:id="rId5"/>
    <p:sldId id="288" r:id="rId6"/>
    <p:sldId id="293" r:id="rId7"/>
    <p:sldId id="291" r:id="rId8"/>
    <p:sldId id="292" r:id="rId9"/>
    <p:sldId id="294" r:id="rId10"/>
    <p:sldId id="295" r:id="rId11"/>
    <p:sldId id="296" r:id="rId12"/>
    <p:sldId id="298" r:id="rId13"/>
    <p:sldId id="273" r:id="rId14"/>
    <p:sldId id="261" r:id="rId15"/>
    <p:sldId id="262" r:id="rId16"/>
    <p:sldId id="263" r:id="rId17"/>
    <p:sldId id="270" r:id="rId18"/>
    <p:sldId id="271" r:id="rId19"/>
    <p:sldId id="272" r:id="rId20"/>
    <p:sldId id="277" r:id="rId21"/>
    <p:sldId id="301" r:id="rId22"/>
    <p:sldId id="308" r:id="rId23"/>
    <p:sldId id="297" r:id="rId24"/>
    <p:sldId id="279" r:id="rId25"/>
    <p:sldId id="280" r:id="rId26"/>
    <p:sldId id="303" r:id="rId27"/>
    <p:sldId id="304" r:id="rId28"/>
    <p:sldId id="305" r:id="rId29"/>
    <p:sldId id="309" r:id="rId30"/>
    <p:sldId id="306" r:id="rId31"/>
    <p:sldId id="307" r:id="rId32"/>
    <p:sldId id="300" r:id="rId33"/>
    <p:sldId id="299" r:id="rId34"/>
    <p:sldId id="28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600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A02F82-5B8B-4A26-8C3D-DE7549C0F1D7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46BD34C-484B-4927-994D-ED74FFCB8B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s://www.youtube.com/watch?v=bp78z5IB-w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495800"/>
            <a:ext cx="8305800" cy="1066800"/>
          </a:xfrm>
        </p:spPr>
        <p:txBody>
          <a:bodyPr/>
          <a:lstStyle/>
          <a:p>
            <a:r>
              <a:rPr lang="sr-Cyrl-R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Децембар 2025.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sr-Cyrl-R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 клуб</a:t>
            </a:r>
            <a:r>
              <a:rPr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Билтен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N\Downloads\20260115_21222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73665"/>
            <a:ext cx="8229600" cy="4503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28600" y="990600"/>
            <a:ext cx="8915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Током месеца децембра, неки од пројеката су завршени и отпочети су нови,  док  за   неке  активности </a:t>
            </a:r>
            <a:r>
              <a:rPr lang="sr-Latn-R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 оквиру пројеката  интересовање   деце траје , тако да се они настављају и</a:t>
            </a:r>
            <a:r>
              <a:rPr lang="sr-Latn-R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sr-Cyrl-RS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 децембру..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0_1007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286000"/>
            <a:ext cx="4064000" cy="41148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85800"/>
            <a:ext cx="8305800" cy="1066800"/>
          </a:xfrm>
        </p:spPr>
        <p:txBody>
          <a:bodyPr>
            <a:normAutofit fontScale="90000"/>
          </a:bodyPr>
          <a:lstStyle/>
          <a:p>
            <a:r>
              <a:rPr lang="sr-Cyrl-RS" sz="2400" b="1" dirty="0" smtClean="0">
                <a:solidFill>
                  <a:schemeClr val="bg1"/>
                </a:solidFill>
              </a:rPr>
              <a:t/>
            </a:r>
            <a:br>
              <a:rPr lang="sr-Cyrl-RS" sz="2400" b="1" dirty="0" smtClean="0">
                <a:solidFill>
                  <a:schemeClr val="bg1"/>
                </a:solidFill>
              </a:rPr>
            </a:br>
            <a:r>
              <a:rPr lang="sr-Cyrl-RS" sz="2400" b="1" dirty="0" smtClean="0">
                <a:solidFill>
                  <a:schemeClr val="bg1"/>
                </a:solidFill>
              </a:rPr>
              <a:t/>
            </a:r>
            <a:br>
              <a:rPr lang="sr-Cyrl-RS" sz="2400" b="1" dirty="0" smtClean="0">
                <a:solidFill>
                  <a:schemeClr val="bg1"/>
                </a:solidFill>
              </a:rPr>
            </a:br>
            <a:r>
              <a:rPr lang="sr-Cyrl-R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Старија  јаслена  група “Лане” прославила  је свој  пројекат  “Зашто  лишће  шушка” организовањем  “Ревије  гумених  чизама  и  кишобрана”.  Деца  из  млађе  васпитне  групе  били  су  публика , а  након  тога  су  заједно  играли  уз  музику.</a:t>
            </a:r>
            <a:endParaRPr lang="en-US" sz="2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33162dec514e3fe25ee3029d96a586d3-V.jpg"/>
          <p:cNvPicPr>
            <a:picLocks noChangeAspect="1"/>
          </p:cNvPicPr>
          <p:nvPr/>
        </p:nvPicPr>
        <p:blipFill>
          <a:blip r:embed="rId3"/>
          <a:srcRect l="17695" b="2482"/>
          <a:stretch>
            <a:fillRect/>
          </a:stretch>
        </p:blipFill>
        <p:spPr>
          <a:xfrm>
            <a:off x="4724400" y="2209800"/>
            <a:ext cx="4038600" cy="419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0_1035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381000"/>
            <a:ext cx="7772400" cy="5829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e92f5693f642407879542475aeeb61ba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487914"/>
            <a:ext cx="8102600" cy="568428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2_1027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85870" y="2381130"/>
            <a:ext cx="4305059" cy="3810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526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Млађа васпитна група прославила је свој пројекат  “У којим причама се појављује вук” кроз квиз знања са групом деце у години пред полазак у школу, а деци из старије васпитне групе поклонили су  маске  вука  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8529143787d578fce86a2b5b9f029a18-V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133600"/>
            <a:ext cx="3952876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ca04b3103525cedd8ff2a2a45c3c1b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590800"/>
            <a:ext cx="3429000" cy="3937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457200"/>
            <a:ext cx="8305800" cy="2057400"/>
          </a:xfrm>
        </p:spPr>
        <p:txBody>
          <a:bodyPr>
            <a:normAutofit fontScale="90000"/>
          </a:bodyPr>
          <a:lstStyle/>
          <a:p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800" b="1" dirty="0" smtClean="0">
                <a:solidFill>
                  <a:schemeClr val="bg1"/>
                </a:solidFill>
              </a:rPr>
              <a:t/>
            </a:r>
            <a:br>
              <a:rPr lang="sr-Cyrl-RS" sz="2800" b="1" dirty="0" smtClean="0">
                <a:solidFill>
                  <a:schemeClr val="bg1"/>
                </a:solidFill>
              </a:rPr>
            </a:br>
            <a:r>
              <a:rPr lang="sr-Cyrl-RS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10.12.2025. Одржана  је  радионица  за  децу и  родитеље  под називом “Новогодишња чаролија”.  Радионицу  су  организовали  васпитачи  групе  “Јежићи” (група деце пред полазак у школу).На  радионици су  израђивани  новогодишњи  украси за  јелку у дворишту вртића.</a:t>
            </a:r>
            <a:endParaRPr lang="en-US" sz="27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f0146d14bcd0402dd842c041c15dcb0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590800"/>
            <a:ext cx="3962400" cy="3962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f2b3e7e8dbc5ac9eb6e4def4db7e43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1676400"/>
            <a:ext cx="4286250" cy="4876800"/>
          </a:xfrm>
        </p:spPr>
      </p:pic>
      <p:pic>
        <p:nvPicPr>
          <p:cNvPr id="5" name="Picture 4" descr="IMG-d36200c47561cea4e9b412d94e9d2ca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676400"/>
            <a:ext cx="4171950" cy="4876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685800"/>
            <a:ext cx="662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Кићење наше дворишне јелке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764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 старијој  јасленој  групи  одржана  је   радионица   за   децу  и родитеље,  под  називом “Мале  руке,  велики украси” . На  радионици  израђени су   новогодишњи  украси  са којим је украшена јелка  која се налази у тој групи.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20251223_1710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30200" y="2108200"/>
            <a:ext cx="4673600" cy="4267200"/>
          </a:xfrm>
        </p:spPr>
      </p:pic>
      <p:pic>
        <p:nvPicPr>
          <p:cNvPr id="6" name="Picture 5" descr="20251223_1717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572001" y="2209800"/>
            <a:ext cx="4724397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23_1709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42900"/>
            <a:ext cx="7924800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23_1738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180675" y="1857075"/>
            <a:ext cx="5360526" cy="3017976"/>
          </a:xfrm>
        </p:spPr>
      </p:pic>
      <p:pic>
        <p:nvPicPr>
          <p:cNvPr id="5" name="Picture 4" descr="20251223_1723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38550" y="1466850"/>
            <a:ext cx="5334000" cy="3771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dedc3a07e51df43b56291f6fadca174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828800"/>
            <a:ext cx="3429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6764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млађој  васпитној  групи  одржана  је  радионица  у  оквиру  Клуба  љубитеља  науке  и  уметности.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“Новогодишња  радионица  за  израду  колача  са  Мастер  шефом”.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492a867dcc26ec40fef12288295e9f7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828800"/>
            <a:ext cx="3505200" cy="46213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1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876300" y="952500"/>
            <a:ext cx="2971800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381000"/>
            <a:ext cx="7620000" cy="914400"/>
          </a:xfrm>
        </p:spPr>
        <p:txBody>
          <a:bodyPr>
            <a:no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Продукте  заједничког делања деце ,родитеља и васпитача  са радионица унели смо у заједнички простор вртића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_21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119687" y="976313"/>
            <a:ext cx="3048000" cy="3990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1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676900" y="3543300"/>
            <a:ext cx="2133600" cy="403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21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257300" y="3543300"/>
            <a:ext cx="20574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6_1114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6675" y="2143125"/>
            <a:ext cx="4953000" cy="371475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Деца и васпитачи из групе  пред  полазак  у  школу    су  учествовали  на  новогодишњем  маскенбалу, који је одржан на “Празничном тргу” у  организацији  града Крушевца.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20251216_1127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025900" y="2120900"/>
            <a:ext cx="49784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3a266ec12965157355256281bf9c56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228600"/>
            <a:ext cx="6731483" cy="3109104"/>
          </a:xfrm>
        </p:spPr>
      </p:pic>
      <p:pic>
        <p:nvPicPr>
          <p:cNvPr id="5" name="Picture 4" descr="IMG-243b00c4f031a48f4c1824b80fc47ed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3352800"/>
            <a:ext cx="6750894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16_1202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457200"/>
            <a:ext cx="7416800" cy="5562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r-Cyrl-RS" sz="2000" b="1" dirty="0" smtClean="0">
                <a:latin typeface="Times New Roman" pitchFamily="18" charset="0"/>
                <a:cs typeface="Times New Roman" pitchFamily="18" charset="0"/>
              </a:rPr>
              <a:t>-Посета  јасленим групама</a:t>
            </a:r>
          </a:p>
          <a:p>
            <a:pPr>
              <a:buNone/>
            </a:pP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24.12.2025.  У нашем вртићу огранизовали смо заједничко дружење  са  децом  из групе “Цвет” из  Дедине.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20251224_09511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2209800"/>
            <a:ext cx="4978400" cy="3733800"/>
          </a:xfrm>
          <a:prstGeom prst="rect">
            <a:avLst/>
          </a:prstGeom>
        </p:spPr>
      </p:pic>
      <p:pic>
        <p:nvPicPr>
          <p:cNvPr id="5" name="Picture 4" descr="20251224_095202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121275" y="2320925"/>
            <a:ext cx="4140200" cy="3105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467600" cy="762000"/>
          </a:xfrm>
        </p:spPr>
        <p:txBody>
          <a:bodyPr>
            <a:normAutofit fontScale="90000"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Заједно у сали вртића ,уз музику и плес дружење је веселије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20251224_1059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1143000"/>
            <a:ext cx="70104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2400" b="1" dirty="0" smtClean="0">
                <a:solidFill>
                  <a:schemeClr val="bg1"/>
                </a:solidFill>
              </a:rPr>
              <a:t>-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Размена честитки деце вас.гр. из Дедине са децом из  вртића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fda242af88c4c7f631e41940aee2a3c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29" y="1828801"/>
            <a:ext cx="8274348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7f711a85b24a27c59a3314954804e4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6800" y="1524000"/>
            <a:ext cx="3429000" cy="4572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bg1"/>
                </a:solidFill>
              </a:rPr>
              <a:t>-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Тог дана  смо огранизовали доделу новогодишњих пакетића за сву децу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20251224_1043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228894" y="2095706"/>
            <a:ext cx="4573648" cy="3430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00280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533900" y="2095501"/>
            <a:ext cx="4495799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0002805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" y="1828800"/>
            <a:ext cx="39624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81000" y="685800"/>
            <a:ext cx="853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Приказ превентивних активности  у циљу грађења и неговања толеранције 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named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" y="762000"/>
            <a:ext cx="4114800" cy="57150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495800" y="0"/>
            <a:ext cx="4038600" cy="5562600"/>
          </a:xfrm>
        </p:spPr>
        <p:txBody>
          <a:bodyPr>
            <a:no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нашем  колективу огранизовали смо новогодишње даривање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“Мој тајни пријатељ”.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Колеге су једни другима  даровали новогодишње поклоне у симболичном износу.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1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266700" y="2247900"/>
            <a:ext cx="4953000" cy="3505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Представник  вртића је  присуствовао  Стручној конференцији  “Димензије квалитетних односа као подршка  добробити  детета  у  реалном  простору”, Тара, 2025.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3" descr="Screenshot_2026-01-10-15-54-43-033_com.viber.voip"/>
          <p:cNvPicPr>
            <a:picLocks noGrp="1" noChangeAspect="1"/>
          </p:cNvPicPr>
          <p:nvPr/>
        </p:nvPicPr>
        <p:blipFill>
          <a:blip r:embed="rId3"/>
          <a:srcRect t="34064" b="35538"/>
          <a:stretch>
            <a:fillRect/>
          </a:stretch>
        </p:blipFill>
        <p:spPr>
          <a:xfrm>
            <a:off x="3962400" y="1600200"/>
            <a:ext cx="3857625" cy="46996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002817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5682" y="1981200"/>
            <a:ext cx="4320441" cy="40386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29.12. одржана је заједница учења , Приказ стручне књиге “Развојне норме говора и језика”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10002817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981200"/>
            <a:ext cx="4256130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572000"/>
          </a:xfrm>
        </p:spPr>
        <p:txBody>
          <a:bodyPr/>
          <a:lstStyle/>
          <a:p>
            <a:pPr>
              <a:buNone/>
            </a:pPr>
            <a:r>
              <a:rPr lang="sr-Cyrl-RS" b="1" dirty="0" smtClean="0">
                <a:solidFill>
                  <a:schemeClr val="bg1"/>
                </a:solidFill>
              </a:rPr>
              <a:t> </a:t>
            </a: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Одржана је заједница учења  “Принципи васпитања и образовања”</a:t>
            </a:r>
          </a:p>
          <a:p>
            <a:pPr>
              <a:buNone/>
            </a:pP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2192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30.12. 2025.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G-6addf0805daf8fd9d35847784bd8118c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81200"/>
            <a:ext cx="379095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47dbc40d11aa0bb9df955c7a7fcb37a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981200"/>
            <a:ext cx="3962400" cy="436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F735BBA0-CFC3-73EE-1AD9-2A294C8D7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1828800"/>
            <a:ext cx="66294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52400" y="304800"/>
            <a:ext cx="868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Састанак Актива за развојно планирање </a:t>
            </a:r>
            <a:b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 “Сагледавање нивоа остварености циљева развојног плана”</a:t>
            </a:r>
            <a:b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Вртић “Невен”</a:t>
            </a:r>
            <a:b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endParaRPr lang="en-US" sz="24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67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Заједница учења медицинских сестара – васпитача и стручних сарадника  ,вртић “Пчелица”</a:t>
            </a:r>
            <a:endParaRPr lang="en-US" sz="2400" b="1" dirty="0"/>
          </a:p>
        </p:txBody>
      </p:sp>
      <p:pic>
        <p:nvPicPr>
          <p:cNvPr id="4" name="Content Placeholder 3" descr="Screenshot 2026-01-10 1742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705610"/>
            <a:ext cx="3962399" cy="4064635"/>
          </a:xfrm>
          <a:prstGeom prst="rect">
            <a:avLst/>
          </a:prstGeom>
        </p:spPr>
      </p:pic>
      <p:pic>
        <p:nvPicPr>
          <p:cNvPr id="5" name="Picture 4" descr="Screenshot 2026-01-10 1741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52600"/>
            <a:ext cx="3970655" cy="406908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096000"/>
          </a:xfrm>
        </p:spPr>
        <p:txBody>
          <a:bodyPr>
            <a:normAutofit/>
          </a:bodyPr>
          <a:lstStyle/>
          <a:p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Заједница учења практичара реализатора програма од 3 год.до год.укључивања у програм припреме за школу и стручних сарадника</a:t>
            </a:r>
            <a:b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Тема: Документовање кроз причу о пројекту.</a:t>
            </a:r>
            <a:b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endParaRPr lang="en-US" sz="2400" b="1" dirty="0"/>
          </a:p>
        </p:txBody>
      </p:sp>
      <p:pic>
        <p:nvPicPr>
          <p:cNvPr id="4" name="Picture 3" descr="заједница.jpg"/>
          <p:cNvPicPr>
            <a:picLocks noChangeAspect="1"/>
          </p:cNvPicPr>
          <p:nvPr/>
        </p:nvPicPr>
        <p:blipFill>
          <a:blip r:embed="rId2"/>
          <a:srcRect l="10000" r="10000"/>
          <a:stretch>
            <a:fillRect/>
          </a:stretch>
        </p:blipFill>
        <p:spPr>
          <a:xfrm>
            <a:off x="533400" y="1524000"/>
            <a:ext cx="419100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5">
            <a:extLst>
              <a:ext uri="{FF2B5EF4-FFF2-40B4-BE49-F238E27FC236}">
                <a16:creationId xmlns:a16="http://schemas.microsoft.com/office/drawing/2014/main" xmlns="" id="{222F2196-A6F4-0BDF-DA36-EA47E4959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1600200"/>
            <a:ext cx="42672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791200"/>
          </a:xfrm>
        </p:spPr>
        <p:txBody>
          <a:bodyPr/>
          <a:lstStyle/>
          <a:p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Заједница учења 3 практичара реализатора програма у години пред полазак у школу и сарадника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00200"/>
            <a:ext cx="7162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096000"/>
          </a:xfrm>
        </p:spPr>
        <p:txBody>
          <a:bodyPr/>
          <a:lstStyle/>
          <a:p>
            <a:pPr algn="ctr"/>
            <a:r>
              <a:rPr lang="sr-Cyrl-RS" altLang="en-GB" sz="2400" b="1" dirty="0">
                <a:latin typeface="Times New Roman" panose="02020603050405020304" charset="0"/>
                <a:cs typeface="Times New Roman" panose="02020603050405020304" charset="0"/>
              </a:rPr>
              <a:t>Састанак Тима за заштиту </a:t>
            </a: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...</a:t>
            </a:r>
            <a:r>
              <a:rPr lang="sr-Cyrl-RS" altLang="en-GB" sz="2400" b="1" dirty="0"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b="1" dirty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sr-Cyrl-RS" altLang="en-GB" sz="2400" b="1" dirty="0">
                <a:latin typeface="Times New Roman" panose="02020603050405020304" charset="0"/>
                <a:cs typeface="Times New Roman" panose="02020603050405020304" charset="0"/>
              </a:rPr>
              <a:t>Састанак координатора тимова вртића, извештаји о реализованим активностима и договор о даљем раду. Вртић “Невен</a:t>
            </a:r>
            <a:r>
              <a:rPr lang="sr-Cyrl-RS" altLang="en-GB" sz="2400" b="1" dirty="0" smtClean="0">
                <a:latin typeface="Times New Roman" panose="02020603050405020304" charset="0"/>
                <a:cs typeface="Times New Roman" panose="02020603050405020304" charset="0"/>
              </a:rPr>
              <a:t>”.</a:t>
            </a:r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en-GB" sz="2400" dirty="0">
                <a:latin typeface="Times New Roman" panose="02020603050405020304" charset="0"/>
                <a:cs typeface="Times New Roman" panose="02020603050405020304" charset="0"/>
                <a:hlinkClick r:id="rId2"/>
              </a:rPr>
              <a:t>https://</a:t>
            </a:r>
            <a:r>
              <a:rPr lang="en-US" altLang="en-GB" sz="2400" dirty="0" smtClean="0">
                <a:latin typeface="Times New Roman" panose="02020603050405020304" charset="0"/>
                <a:cs typeface="Times New Roman" panose="02020603050405020304" charset="0"/>
                <a:hlinkClick r:id="rId2"/>
              </a:rPr>
              <a:t>www.youtube.com/watch?v=bp78z5IB-wI</a:t>
            </a:r>
            <a:endParaRPr lang="sr-Cyrl-RS" altLang="en-GB" sz="24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buNone/>
            </a:pPr>
            <a:r>
              <a:rPr lang="sr-Cyrl-RS" altLang="en-GB" sz="2400" dirty="0" smtClean="0">
                <a:latin typeface="Times New Roman" panose="02020603050405020304" charset="0"/>
                <a:cs typeface="Times New Roman" panose="02020603050405020304" charset="0"/>
              </a:rPr>
              <a:t> </a:t>
            </a:r>
          </a:p>
          <a:p>
            <a:pPr algn="ctr"/>
            <a: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/>
            </a:r>
            <a:br>
              <a:rPr lang="sr-Cyrl-RS" altLang="en-GB" sz="24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endParaRPr lang="sr-Cyrl-RS" altLang="en-GB" sz="24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Content Placeholder 3" descr="Screenshot_2026-01-10-15-14-58-928_com.google.android.youtube"/>
          <p:cNvPicPr>
            <a:picLocks noChangeAspect="1"/>
          </p:cNvPicPr>
          <p:nvPr/>
        </p:nvPicPr>
        <p:blipFill>
          <a:blip r:embed="rId3" cstate="print"/>
          <a:srcRect l="29294" t="25138" r="11591"/>
          <a:stretch>
            <a:fillRect/>
          </a:stretch>
        </p:blipFill>
        <p:spPr>
          <a:xfrm>
            <a:off x="304800" y="2514600"/>
            <a:ext cx="4782185" cy="3703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5" descr="састанак (3).jpg"/>
          <p:cNvPicPr>
            <a:picLocks noChangeAspect="1"/>
          </p:cNvPicPr>
          <p:nvPr/>
        </p:nvPicPr>
        <p:blipFill>
          <a:blip r:embed="rId4"/>
          <a:srcRect l="15208" t="20370" r="10833"/>
          <a:stretch>
            <a:fillRect/>
          </a:stretch>
        </p:blipFill>
        <p:spPr>
          <a:xfrm>
            <a:off x="5334000" y="2438400"/>
            <a:ext cx="3308722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62600"/>
          </a:xfrm>
        </p:spPr>
        <p:txBody>
          <a:bodyPr/>
          <a:lstStyle/>
          <a:p>
            <a:pPr>
              <a:buNone/>
            </a:pP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Вртић повезан са породицом и локалном заједницом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, обука васпитача приправника ПУ ,,Ната Вељковић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семинар1.jpg"/>
          <p:cNvPicPr>
            <a:picLocks noChangeAspect="1"/>
          </p:cNvPicPr>
          <p:nvPr/>
        </p:nvPicPr>
        <p:blipFill>
          <a:blip r:embed="rId2"/>
          <a:srcRect l="20000" r="20000"/>
          <a:stretch>
            <a:fillRect/>
          </a:stretch>
        </p:blipFill>
        <p:spPr>
          <a:xfrm>
            <a:off x="304800" y="1905000"/>
            <a:ext cx="41910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3">
            <a:extLst>
              <a:ext uri="{FF2B5EF4-FFF2-40B4-BE49-F238E27FC236}">
                <a16:creationId xmlns:a16="http://schemas.microsoft.com/office/drawing/2014/main" xmlns="" id="{4F72834D-B844-0D53-5816-3E4E9CBE1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9600" y="1981200"/>
            <a:ext cx="4363356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60112_0959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371600"/>
            <a:ext cx="6553200" cy="49149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Прославили смо Нову годину са колегама из установе “Ната Вељковић”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1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133600"/>
            <a:ext cx="304800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0"/>
            <a:ext cx="8001000" cy="8382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Активности у вртићу у циљу уређења простора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unnamed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81400" y="2209800"/>
            <a:ext cx="1870710" cy="4157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85800" y="914400"/>
            <a:ext cx="312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bg1"/>
                </a:solidFill>
              </a:rPr>
              <a:t>-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Куповина нове магнетне табле</a:t>
            </a:r>
          </a:p>
          <a:p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-Замена завесе</a:t>
            </a:r>
          </a:p>
          <a:p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-Сређивање плафона  у трпезарији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3" descr="IMG_21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991099" y="2705101"/>
            <a:ext cx="4267201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4572000"/>
          </a:xfrm>
        </p:spPr>
        <p:txBody>
          <a:bodyPr/>
          <a:lstStyle/>
          <a:p>
            <a:pPr>
              <a:buNone/>
            </a:pPr>
            <a:r>
              <a:rPr lang="sr-Cyrl-RS" dirty="0" smtClean="0"/>
              <a:t>У периоду од 16. до 30.12. у вртићу је урађен попис инвентара и опреме.  Чланови пописне комисије били су запослени : Кристина Микић, Кристина Петковић и Слађана Милосављевић.</a:t>
            </a:r>
          </a:p>
          <a:p>
            <a:pPr algn="just">
              <a:buNone/>
            </a:pPr>
            <a:r>
              <a:rPr lang="sr-Cyrl-RS" dirty="0" smtClean="0"/>
              <a:t>          Сагледавање стања опремљености вртића  инвентаром, опремом и  наставним-игровним  материјалима и средствима , ствара основ за  добро планирање набавке   истог за наредни период ,а у циљу унапређивања квалитета рада  вртића.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b="1" dirty="0" smtClean="0">
                <a:solidFill>
                  <a:schemeClr val="tx1"/>
                </a:solidFill>
              </a:rPr>
              <a:t>На крају радне 2025 године извршен је попис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436</TotalTime>
  <Words>490</Words>
  <Application>Microsoft Office PowerPoint</Application>
  <PresentationFormat>On-screen Show (4:3)</PresentationFormat>
  <Paragraphs>38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Paper</vt:lpstr>
      <vt:lpstr>Вртић Дечији клуб Билтен</vt:lpstr>
      <vt:lpstr>Slide 2</vt:lpstr>
      <vt:lpstr>  Старија  јаслена  група “Лане” прославила  је свој  пројекат  “Зашто  лишће  шушка” организовањем  “Ревије  гумених  чизама  и  кишобрана”.  Деца  из  млађе  васпитне  групе  били  су  публика , а  након  тога  су  заједно  играли  уз  музику.</vt:lpstr>
      <vt:lpstr>Slide 4</vt:lpstr>
      <vt:lpstr>Slide 5</vt:lpstr>
      <vt:lpstr>Млађа васпитна група прославила је свој пројекат  “У којим причама се појављује вук” кроз квиз знања са групом деце у години пред полазак у школу, а деци из старије васпитне групе поклонили су  маске  вука  .</vt:lpstr>
      <vt:lpstr>            10.12.2025. Одржана  је  радионица  за  децу и  родитеље  под називом “Новогодишња чаролија”.  Радионицу  су  организовали  васпитачи  групе  “Јежићи” (група деце пред полазак у школу).На  радионици су  израђивани  новогодишњи  украси за  јелку у дворишту вртића.</vt:lpstr>
      <vt:lpstr>Slide 8</vt:lpstr>
      <vt:lpstr>У  старијој  јасленој  групи  одржана  је   радионица   за   децу  и родитеље,  под  називом “Мале  руке,  велики украси” . На  радионици  израђени су   новогодишњи  украси  са којим је украшена јелка  која се налази у тој групи.</vt:lpstr>
      <vt:lpstr>Slide 10</vt:lpstr>
      <vt:lpstr>Slide 11</vt:lpstr>
      <vt:lpstr>У млађој  васпитној  групи  одржана  је  радионица  у  оквиру  Клуба  љубитеља  науке  и  уметности. “Новогодишња  радионица  за  израду  колача  са  Мастер  шефом”.</vt:lpstr>
      <vt:lpstr>Продукте  заједничког делања деце ,родитеља и васпитача  са радионица унели смо у заједнички простор вртића </vt:lpstr>
      <vt:lpstr>Деца и васпитачи из групе  пред  полазак  у  школу    су  учествовали  на  новогодишњем  маскенбалу, који је одржан на “Празничном тргу” у  организацији  града Крушевца.</vt:lpstr>
      <vt:lpstr>Slide 15</vt:lpstr>
      <vt:lpstr>Slide 16</vt:lpstr>
      <vt:lpstr>24.12.2025.  У нашем вртићу огранизовали смо заједничко дружење  са  децом  из групе “Цвет” из  Дедине.</vt:lpstr>
      <vt:lpstr>Заједно у сали вртића ,уз музику и плес дружење је веселије </vt:lpstr>
      <vt:lpstr>-Размена честитки деце вас.гр. из Дедине са децом из  вртића</vt:lpstr>
      <vt:lpstr>-Тог дана  смо огранизовали доделу новогодишњих пакетића за сву децу </vt:lpstr>
      <vt:lpstr>Slide 21</vt:lpstr>
      <vt:lpstr>У нашем  колективу огранизовали смо новогодишње даривање   “Мој тајни пријатељ”. Колеге су једни другима  даровали новогодишње поклоне у симболичном износу. </vt:lpstr>
      <vt:lpstr>Представник  вртића је  присуствовао  Стручној конференцији  “Димензије квалитетних односа као подршка  добробити  детета  у  реалном  простору”, Тара, 2025.</vt:lpstr>
      <vt:lpstr>29.12. одржана је заједница учења , Приказ стручне књиге “Развојне норме говора и језика”</vt:lpstr>
      <vt:lpstr>30.12. 2025.</vt:lpstr>
      <vt:lpstr>Slide 26</vt:lpstr>
      <vt:lpstr>Slide 27</vt:lpstr>
      <vt:lpstr>Slide 28</vt:lpstr>
      <vt:lpstr>Slide 29</vt:lpstr>
      <vt:lpstr>Slide 30</vt:lpstr>
      <vt:lpstr>Slide 31</vt:lpstr>
      <vt:lpstr> Прославили смо Нову годину са колегама из установе “Ната Вељковић”</vt:lpstr>
      <vt:lpstr>Активности у вртићу у циљу уређења простора</vt:lpstr>
      <vt:lpstr>На крају радне 2025 године извршен је попис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 Veljkovic</dc:creator>
  <cp:lastModifiedBy>ASUS</cp:lastModifiedBy>
  <cp:revision>53</cp:revision>
  <dcterms:created xsi:type="dcterms:W3CDTF">2026-01-09T08:47:43Z</dcterms:created>
  <dcterms:modified xsi:type="dcterms:W3CDTF">2026-01-23T12:01:29Z</dcterms:modified>
</cp:coreProperties>
</file>