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0326ae6f3b152c6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0326ae6f3b152c6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dcb9efbd4494b85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dcb9efbd4494b85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43fffe1ca3a5f38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43fffe1ca3a5f38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43fffe1ca3a5f38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43fffe1ca3a5f38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43fffe1ca3a5f38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43fffe1ca3a5f38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43fffe1ca3a5f38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43fffe1ca3a5f38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43fffe1ca3a5f38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43fffe1ca3a5f38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15f446483d6129d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15f446483d6129d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3fffe1ca3a5f38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3fffe1ca3a5f38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43fffe1ca3a5f38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43fffe1ca3a5f38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e547c7976099dc6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e547c7976099dc6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5f446483d6129d8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5f446483d6129d8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5f446483d6129d8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5f446483d6129d8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e547c7976099dc6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e547c7976099dc6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10cb4cc36adb87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110cb4cc36adb87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2782c08b92a47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2782c08b92a47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2782c08b92a478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22782c08b92a478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7247" y="4667871"/>
            <a:ext cx="1746806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61861" y="4667871"/>
            <a:ext cx="3538331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85284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Ivc1MZsRdo?feature=share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youtu.be/k0ubcYpWJk8?feature=shared" TargetMode="Externa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nZ9a1J6Hnw?feature=shared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youtu.be/my2mvzCTi40?feature=shared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youtube.com/shorts/kTtuzbsWues?feature=share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youtube.com/shorts/mg8IDSfRigA?feature=shared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s://youtube.com/shorts/N40oFLQj1U4?feature=shar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13_fXguQw-Y?feature=shared" TargetMode="External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eg"/><Relationship Id="rId5" Type="http://schemas.openxmlformats.org/officeDocument/2006/relationships/hyperlink" Target="https://youtu.be/lZUz5pmElRs?feature=shared" TargetMode="External"/><Relationship Id="rId4" Type="http://schemas.openxmlformats.org/officeDocument/2006/relationships/hyperlink" Target="https://youtu.be/MXT3RZJ-adE?feature=shar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p78z5IB-wI?feature=shared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2175" y="1000275"/>
            <a:ext cx="3684900" cy="83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Децембарски билтен</a:t>
            </a:r>
            <a:endParaRPr sz="240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127825" y="3535100"/>
            <a:ext cx="3540000" cy="83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Вртић “Пчелица”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2025. година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49475" y="152400"/>
            <a:ext cx="4742126" cy="47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6" y="1021500"/>
            <a:ext cx="3869899" cy="386989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0" y="301743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sp>
        <p:nvSpPr>
          <p:cNvPr id="63" name="Google Shape;63;p14"/>
          <p:cNvSpPr txBox="1"/>
          <p:nvPr/>
        </p:nvSpPr>
        <p:spPr>
          <a:xfrm flipH="1">
            <a:off x="0" y="1"/>
            <a:ext cx="9144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Припреме за Еко- Фестивал уз сталну сарадњу и реализацију идеја са стручним сарадником Далиборка Ж. У организацију су укључени и студенти Академије васпитачко - медицинских струковних студија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975" y="1047851"/>
            <a:ext cx="3817200" cy="381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473200" cy="88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Клуб малих еколога - Обележавање Међународног дана планина </a:t>
            </a:r>
            <a:endParaRPr/>
          </a:p>
        </p:txBody>
      </p:sp>
      <p:sp>
        <p:nvSpPr>
          <p:cNvPr id="70" name="Google Shape;70;p15"/>
          <p:cNvSpPr txBox="1"/>
          <p:nvPr/>
        </p:nvSpPr>
        <p:spPr>
          <a:xfrm>
            <a:off x="0" y="4407539"/>
            <a:ext cx="8473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пред полазак у школу у Макрешану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 rotWithShape="1">
          <a:blip r:embed="rId3">
            <a:alphaModFix/>
          </a:blip>
          <a:srcRect t="3332" b="3332"/>
          <a:stretch/>
        </p:blipFill>
        <p:spPr>
          <a:xfrm>
            <a:off x="4137175" y="1629449"/>
            <a:ext cx="4336024" cy="2480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1484225"/>
            <a:ext cx="3568225" cy="2770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679526" cy="414057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232200" y="4292975"/>
            <a:ext cx="8679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 Група пред полазак у школу у Здравињу у посети локалној цркви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194550"/>
            <a:ext cx="8600100" cy="14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Еко -Фестивал “Стазама планинара”  је организовала наша установа у сарадњи са ОШ “Нада Поповић”, ПСК Јастребац и Академијом васпитачко-медицинскх струковних студија</a:t>
            </a:r>
            <a:endParaRPr/>
          </a:p>
        </p:txBody>
      </p:sp>
      <p:sp>
        <p:nvSpPr>
          <p:cNvPr id="84" name="Google Shape;84;p17"/>
          <p:cNvSpPr txBox="1"/>
          <p:nvPr/>
        </p:nvSpPr>
        <p:spPr>
          <a:xfrm rot="835970">
            <a:off x="7926463" y="1003552"/>
            <a:ext cx="1128811" cy="1454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https://youtu.be/OIvc1MZsRdo?feature=shared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28873" y="1829550"/>
            <a:ext cx="3161554" cy="316155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829550"/>
            <a:ext cx="3124075" cy="312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400300" cy="10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Фестивал је медијски пропраћен и од стране националних медија</a:t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492625"/>
            <a:ext cx="4444970" cy="3346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99714" y="1492625"/>
            <a:ext cx="2509557" cy="334607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8"/>
          <p:cNvSpPr txBox="1"/>
          <p:nvPr/>
        </p:nvSpPr>
        <p:spPr>
          <a:xfrm rot="4096393" flipH="1">
            <a:off x="7052987" y="2390499"/>
            <a:ext cx="2352632" cy="1031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https://youtu.be/k0ubcYpWJk8?feature=shared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311700" y="290600"/>
            <a:ext cx="8505000" cy="87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Еко-активност “Птице су наши другари и треба им помоћи током зиме”</a:t>
            </a:r>
            <a:endParaRPr/>
          </a:p>
        </p:txBody>
      </p:sp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3000" y="1165100"/>
            <a:ext cx="5989104" cy="321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 txBox="1"/>
          <p:nvPr/>
        </p:nvSpPr>
        <p:spPr>
          <a:xfrm rot="10800000" flipH="1">
            <a:off x="0" y="1579572"/>
            <a:ext cx="6975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02" name="Google Shape;102;p19"/>
          <p:cNvSpPr txBox="1"/>
          <p:nvPr/>
        </p:nvSpPr>
        <p:spPr>
          <a:xfrm rot="-1468">
            <a:off x="567000" y="4381942"/>
            <a:ext cx="49173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Старија вртићка група “Весела дружина”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>
            <a:spLocks noGrp="1"/>
          </p:cNvSpPr>
          <p:nvPr>
            <p:ph type="title"/>
          </p:nvPr>
        </p:nvSpPr>
        <p:spPr>
          <a:xfrm>
            <a:off x="311700" y="301725"/>
            <a:ext cx="8574300" cy="144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Пано Тима за заштиту деце од насиља са превентивним активностима које се реализују у нашем вртићу</a:t>
            </a:r>
            <a:endParaRPr/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6825" y="1742625"/>
            <a:ext cx="6058576" cy="309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>
            <a:spLocks noGrp="1"/>
          </p:cNvSpPr>
          <p:nvPr>
            <p:ph type="title"/>
          </p:nvPr>
        </p:nvSpPr>
        <p:spPr>
          <a:xfrm>
            <a:off x="4906950" y="445025"/>
            <a:ext cx="3925200" cy="41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Групе у години пред полазак у школу у посети ОШ “ Нада Поповић” на Дан отворених врата и срца. Деца, родитељи и васпитачи се упознају са просторијама школе</a:t>
            </a:r>
            <a:endParaRPr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8400" y="735554"/>
            <a:ext cx="4143600" cy="361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2"/>
          <p:cNvSpPr txBox="1">
            <a:spLocks noGrp="1"/>
          </p:cNvSpPr>
          <p:nvPr>
            <p:ph type="title"/>
          </p:nvPr>
        </p:nvSpPr>
        <p:spPr>
          <a:xfrm>
            <a:off x="311700" y="236225"/>
            <a:ext cx="8058000" cy="122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Новогодишње уређивање заједничког простора.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Деца и васпитачи вртића “Пчелица”</a:t>
            </a:r>
            <a:endParaRPr/>
          </a:p>
        </p:txBody>
      </p:sp>
      <p:pic>
        <p:nvPicPr>
          <p:cNvPr id="120" name="Google Shape;12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6111" y="1462925"/>
            <a:ext cx="3654726" cy="3375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1486" y="1462925"/>
            <a:ext cx="3375773" cy="33757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3"/>
          <p:cNvSpPr txBox="1">
            <a:spLocks noGrp="1"/>
          </p:cNvSpPr>
          <p:nvPr>
            <p:ph type="title"/>
          </p:nvPr>
        </p:nvSpPr>
        <p:spPr>
          <a:xfrm rot="144868">
            <a:off x="5455711" y="1233925"/>
            <a:ext cx="3411028" cy="12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https://youtu.be/RnZ9a1J6Hnw?feature=shared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7" name="Google Shape;12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8225" y="1000425"/>
            <a:ext cx="4560869" cy="3820973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3"/>
          <p:cNvSpPr txBox="1"/>
          <p:nvPr/>
        </p:nvSpPr>
        <p:spPr>
          <a:xfrm rot="-533" flipH="1">
            <a:off x="388225" y="-2056150"/>
            <a:ext cx="773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29" name="Google Shape;129;p23"/>
          <p:cNvSpPr txBox="1"/>
          <p:nvPr/>
        </p:nvSpPr>
        <p:spPr>
          <a:xfrm rot="-237" flipH="1">
            <a:off x="111276" y="260351"/>
            <a:ext cx="87054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Донација играчака партнерима у пројекту “Право детета у локал. самоуправама” ПУ “Ната Вељковић” и ДЗК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30" name="Google Shape;130;p23"/>
          <p:cNvSpPr txBox="1"/>
          <p:nvPr/>
        </p:nvSpPr>
        <p:spPr>
          <a:xfrm>
            <a:off x="5122225" y="3221425"/>
            <a:ext cx="3000000" cy="8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https://youtu.be/my2mvzCTi40?feature=shared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4"/>
          <p:cNvSpPr txBox="1">
            <a:spLocks noGrp="1"/>
          </p:cNvSpPr>
          <p:nvPr>
            <p:ph type="title"/>
          </p:nvPr>
        </p:nvSpPr>
        <p:spPr>
          <a:xfrm flipH="1">
            <a:off x="311700" y="154625"/>
            <a:ext cx="8520600" cy="86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Новогодишњи маскенбал у вртићу “Пчелица” - деца и васпитачи на журци са вршњацима</a:t>
            </a:r>
            <a:endParaRPr/>
          </a:p>
        </p:txBody>
      </p:sp>
      <p:pic>
        <p:nvPicPr>
          <p:cNvPr id="136" name="Google Shape;13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3850" y="1369275"/>
            <a:ext cx="4713125" cy="3469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5216325" y="445025"/>
            <a:ext cx="3615900" cy="44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Новогодишњи маскембал у сарадњи са ОШ “Бранко Радичевић” у Макрешану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Темa: “Нова година на крову”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Група у години пред полазак у школу у Макрешану</a:t>
            </a:r>
            <a:endParaRPr/>
          </a:p>
        </p:txBody>
      </p:sp>
      <p:pic>
        <p:nvPicPr>
          <p:cNvPr id="142" name="Google Shape;14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361950"/>
            <a:ext cx="4419599" cy="4419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flipH="1">
            <a:off x="5015775" y="1017700"/>
            <a:ext cx="3816600" cy="382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Toком новогодишње недеље деца су уз подршку васпитача, кроз цртање и игру изражавала своје жељe за Деда Мраза и сa пуно радости их убацивала у поштанско сандуче</a:t>
            </a:r>
            <a:endParaRPr/>
          </a:p>
        </p:txBody>
      </p:sp>
      <p:pic>
        <p:nvPicPr>
          <p:cNvPr id="148" name="Google Shape;14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725" y="1017725"/>
            <a:ext cx="3816525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7"/>
          <p:cNvSpPr txBox="1">
            <a:spLocks noGrp="1"/>
          </p:cNvSpPr>
          <p:nvPr>
            <p:ph type="title"/>
          </p:nvPr>
        </p:nvSpPr>
        <p:spPr>
          <a:xfrm rot="475" flipH="1">
            <a:off x="4806000" y="832955"/>
            <a:ext cx="4338000" cy="3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Клубови реализовани у месецу децембру- Клуб љубитеља науке и уметности </a:t>
            </a:r>
            <a:endParaRPr/>
          </a:p>
        </p:txBody>
      </p:sp>
      <p:pic>
        <p:nvPicPr>
          <p:cNvPr id="154" name="Google Shape;15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5788" y="962688"/>
            <a:ext cx="3820974" cy="32181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7"/>
          <p:cNvSpPr txBox="1"/>
          <p:nvPr/>
        </p:nvSpPr>
        <p:spPr>
          <a:xfrm flipH="1">
            <a:off x="429875" y="4310850"/>
            <a:ext cx="41328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https://youtube.com/shorts/kTtuzbsWues?feature=shared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Клуб љубитеља лопте</a:t>
            </a:r>
            <a:endParaRPr/>
          </a:p>
        </p:txBody>
      </p:sp>
      <p:pic>
        <p:nvPicPr>
          <p:cNvPr id="161" name="Google Shape;16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3354" y="1149058"/>
            <a:ext cx="3236624" cy="29978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8"/>
          <p:cNvSpPr txBox="1"/>
          <p:nvPr/>
        </p:nvSpPr>
        <p:spPr>
          <a:xfrm flipH="1">
            <a:off x="5094948" y="4278168"/>
            <a:ext cx="4572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https://youtube.com/shorts/N40oFLQj1U4?feature=shared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63" name="Google Shape;163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8517" y="1280275"/>
            <a:ext cx="3236625" cy="2997801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8"/>
          <p:cNvSpPr txBox="1"/>
          <p:nvPr/>
        </p:nvSpPr>
        <p:spPr>
          <a:xfrm flipH="1">
            <a:off x="638525" y="4379129"/>
            <a:ext cx="2893500" cy="8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6"/>
              </a:rPr>
              <a:t>https://youtube.com/shorts/mg8IDSfRigA?feature=shared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9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70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Актив медицинских сестара у вртићу “Пчелица”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Актив васпитача у години пред полазак у школу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Састанак заједнице учења 2</a:t>
            </a:r>
            <a:endParaRPr/>
          </a:p>
        </p:txBody>
      </p:sp>
      <p:sp>
        <p:nvSpPr>
          <p:cNvPr id="170" name="Google Shape;170;p29"/>
          <p:cNvSpPr txBox="1"/>
          <p:nvPr/>
        </p:nvSpPr>
        <p:spPr>
          <a:xfrm flipH="1">
            <a:off x="311725" y="1887350"/>
            <a:ext cx="2666400" cy="8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https://youtu.be/13_fXguQw-Y?feature=shared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29"/>
          <p:cNvSpPr txBox="1"/>
          <p:nvPr/>
        </p:nvSpPr>
        <p:spPr>
          <a:xfrm flipH="1">
            <a:off x="311725" y="2571750"/>
            <a:ext cx="2288100" cy="10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https://youtu.be/MXT3RZJ-adE?feature=shared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29"/>
          <p:cNvSpPr txBox="1"/>
          <p:nvPr/>
        </p:nvSpPr>
        <p:spPr>
          <a:xfrm>
            <a:off x="311700" y="3820275"/>
            <a:ext cx="2393400" cy="10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https://youtu.be/lZUz5pmElRs?feature=shared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3" name="Google Shape;173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05545" y="1596464"/>
            <a:ext cx="3567546" cy="3162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2">
            <a:extLst>
              <a:ext uri="{FF2B5EF4-FFF2-40B4-BE49-F238E27FC236}">
                <a16:creationId xmlns="" xmlns:a16="http://schemas.microsoft.com/office/drawing/2014/main" id="{38A88D26-2382-42CC-E4D5-8FB72C052C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723" y="1614055"/>
            <a:ext cx="2338613" cy="1447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0"/>
          <p:cNvSpPr txBox="1">
            <a:spLocks noGrp="1"/>
          </p:cNvSpPr>
          <p:nvPr>
            <p:ph type="title"/>
          </p:nvPr>
        </p:nvSpPr>
        <p:spPr>
          <a:xfrm>
            <a:off x="311700" y="214100"/>
            <a:ext cx="8298000" cy="164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Тим за заштиту од дискриминације, насиља, злостављања и занемаривања - вртић “Невен”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Састанак координатора тимова вртића, извештај о реализовани активностима и договор о даљем раду</a:t>
            </a:r>
            <a:endParaRPr sz="2000"/>
          </a:p>
        </p:txBody>
      </p:sp>
      <p:sp>
        <p:nvSpPr>
          <p:cNvPr id="179" name="Google Shape;179;p30"/>
          <p:cNvSpPr txBox="1"/>
          <p:nvPr/>
        </p:nvSpPr>
        <p:spPr>
          <a:xfrm rot="344">
            <a:off x="311440" y="3106929"/>
            <a:ext cx="3000000" cy="8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https://youtu.be/bp78z5IB-wI?feature=shared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0" name="Google Shape;180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8509" y="1489364"/>
            <a:ext cx="5220087" cy="35017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751" y="619125"/>
            <a:ext cx="8675249" cy="1019175"/>
          </a:xfrm>
        </p:spPr>
        <p:txBody>
          <a:bodyPr>
            <a:normAutofit/>
          </a:bodyPr>
          <a:lstStyle/>
          <a:p>
            <a:pPr marL="428625" indent="-428625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800" dirty="0" smtClean="0">
                <a:latin typeface="+mn-lt"/>
                <a:cs typeface="Times New Roman" pitchFamily="18" charset="0"/>
              </a:rPr>
              <a:t>Заједница учењаб 2.,практичари вртића ,,Лабуд,Наша радост/Сунце,Пчелица “-размена практичара о развијању реалног програма </a:t>
            </a:r>
            <a:endParaRPr lang="en-US" sz="1800" dirty="0">
              <a:latin typeface="+mn-lt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96" y="1990726"/>
            <a:ext cx="3701634" cy="27762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850" y="1990726"/>
            <a:ext cx="3701634" cy="27762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54798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Састанк Актива за развојно планирање </a:t>
            </a:r>
            <a:endParaRPr lang="en-US" dirty="0"/>
          </a:p>
        </p:txBody>
      </p:sp>
      <p:pic>
        <p:nvPicPr>
          <p:cNvPr id="3" name="Slika 3">
            <a:extLst>
              <a:ext uri="{FF2B5EF4-FFF2-40B4-BE49-F238E27FC236}">
                <a16:creationId xmlns:a16="http://schemas.microsoft.com/office/drawing/2014/main" xmlns="" id="{25A9EEC1-C868-0822-EADC-1603323817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342" y="1122218"/>
            <a:ext cx="4098981" cy="3803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Slika 5">
            <a:extLst>
              <a:ext uri="{FF2B5EF4-FFF2-40B4-BE49-F238E27FC236}">
                <a16:creationId xmlns:a16="http://schemas.microsoft.com/office/drawing/2014/main" xmlns="" id="{5D26295A-FC88-549F-4230-5215E07440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8309" y="1027842"/>
            <a:ext cx="3865418" cy="1784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34ACDEBD-4118-96CA-1548-73FBEFBDE5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3673" y="2860963"/>
            <a:ext cx="3941618" cy="2085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388</Words>
  <PresentationFormat>On-screen Show (16:9)</PresentationFormat>
  <Paragraphs>42</Paragraphs>
  <Slides>20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Simple Light</vt:lpstr>
      <vt:lpstr>Децембарски билтен</vt:lpstr>
      <vt:lpstr>Slide 2</vt:lpstr>
      <vt:lpstr>Клуб малих еколога - Обележавање Међународног дана планина </vt:lpstr>
      <vt:lpstr>Slide 4</vt:lpstr>
      <vt:lpstr>Еко -Фестивал “Стазама планинара”  је организовала наша установа у сарадњи са ОШ “Нада Поповић”, ПСК Јастребац и Академијом васпитачко-медицинскх струковних студија</vt:lpstr>
      <vt:lpstr>Фестивал је медијски пропраћен и од стране националних медија</vt:lpstr>
      <vt:lpstr>Еко-активност “Птице су наши другари и треба им помоћи током зиме”</vt:lpstr>
      <vt:lpstr>Пано Тима за заштиту деце од насиља са превентивним активностима које се реализују у нашем вртићу</vt:lpstr>
      <vt:lpstr>Групе у години пред полазак у школу у посети ОШ “ Нада Поповић” на Дан отворених врата и срца. Деца, родитељи и васпитачи се упознају са просторијама школе</vt:lpstr>
      <vt:lpstr>Новогодишње уређивање заједничког простора. Деца и васпитачи вртића “Пчелица”</vt:lpstr>
      <vt:lpstr>https://youtu.be/RnZ9a1J6Hnw?feature=shared </vt:lpstr>
      <vt:lpstr>Новогодишњи маскенбал у вртићу “Пчелица” - деца и васпитачи на журци са вршњацима</vt:lpstr>
      <vt:lpstr>Новогодишњи маскембал у сарадњи са ОШ “Бранко Радичевић” у Макрешану Темa: “Нова година на крову”  Група у години пред полазак у школу у Макрешану</vt:lpstr>
      <vt:lpstr>Toком новогодишње недеље деца су уз подршку васпитача, кроз цртање и игру изражавала своје жељe за Деда Мраза и сa пуно радости их убацивала у поштанско сандуче</vt:lpstr>
      <vt:lpstr>Клубови реализовани у месецу децембру- Клуб љубитеља науке и уметности </vt:lpstr>
      <vt:lpstr>Клуб љубитеља лопте</vt:lpstr>
      <vt:lpstr>Актив медицинских сестара у вртићу “Пчелица” Актив васпитача у години пред полазак у школу Састанак заједнице учења 2</vt:lpstr>
      <vt:lpstr>Тим за заштиту од дискриминације, насиља, злостављања и занемаривања - вртић “Невен” Састанак координатора тимова вртића, извештај о реализовани активностима и договор о даљем раду</vt:lpstr>
      <vt:lpstr> Заједница учењаб 2.,практичари вртића ,,Лабуд,Наша радост/Сунце,Пчелица “-размена практичара о развијању реалног програма </vt:lpstr>
      <vt:lpstr>Састанк Актива за развојно планирање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Децембарски билтен</dc:title>
  <dc:creator>Sistem Administrator Steva</dc:creator>
  <cp:lastModifiedBy>ASUS</cp:lastModifiedBy>
  <cp:revision>4</cp:revision>
  <dcterms:modified xsi:type="dcterms:W3CDTF">2026-02-19T10:52:03Z</dcterms:modified>
</cp:coreProperties>
</file>