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8F194710-FF1F-4B10-ABEF-A52A09B0AC31}" type="datetimeFigureOut">
              <a:rPr lang="en-US" smtClean="0"/>
              <a:pPr/>
              <a:t>4/6/2017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292C6BA6-5E15-4141-91F2-B89C798C6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94710-FF1F-4B10-ABEF-A52A09B0AC31}" type="datetimeFigureOut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6BA6-5E15-4141-91F2-B89C798C6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8F194710-FF1F-4B10-ABEF-A52A09B0AC31}" type="datetimeFigureOut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292C6BA6-5E15-4141-91F2-B89C798C6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94710-FF1F-4B10-ABEF-A52A09B0AC31}" type="datetimeFigureOut">
              <a:rPr lang="en-US" smtClean="0"/>
              <a:pPr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6BA6-5E15-4141-91F2-B89C798C6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94710-FF1F-4B10-ABEF-A52A09B0AC31}" type="datetimeFigureOut">
              <a:rPr lang="en-US" smtClean="0"/>
              <a:pPr/>
              <a:t>4/6/2017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6BA6-5E15-4141-91F2-B89C798C6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94710-FF1F-4B10-ABEF-A52A09B0AC31}" type="datetimeFigureOut">
              <a:rPr lang="en-US" smtClean="0"/>
              <a:pPr/>
              <a:t>4/6/2017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6BA6-5E15-4141-91F2-B89C798C6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94710-FF1F-4B10-ABEF-A52A09B0AC31}" type="datetimeFigureOut">
              <a:rPr lang="en-US" smtClean="0"/>
              <a:pPr/>
              <a:t>4/6/2017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6BA6-5E15-4141-91F2-B89C798C6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94710-FF1F-4B10-ABEF-A52A09B0AC31}" type="datetimeFigureOut">
              <a:rPr lang="en-US" smtClean="0"/>
              <a:pPr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6BA6-5E15-4141-91F2-B89C798C6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94710-FF1F-4B10-ABEF-A52A09B0AC31}" type="datetimeFigureOut">
              <a:rPr lang="en-US" smtClean="0"/>
              <a:pPr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6BA6-5E15-4141-91F2-B89C798C6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94710-FF1F-4B10-ABEF-A52A09B0AC31}" type="datetimeFigureOut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6BA6-5E15-4141-91F2-B89C798C6C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94710-FF1F-4B10-ABEF-A52A09B0AC31}" type="datetimeFigureOut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6BA6-5E15-4141-91F2-B89C798C6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F194710-FF1F-4B10-ABEF-A52A09B0AC31}" type="datetimeFigureOut">
              <a:rPr lang="en-US" smtClean="0"/>
              <a:pPr/>
              <a:t>4/6/2017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92C6BA6-5E15-4141-91F2-B89C798C6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solidFill>
                  <a:srgbClr val="002060"/>
                </a:solidFill>
                <a:latin typeface="Times New Roman" pitchFamily="18" charset="0"/>
              </a:rPr>
              <a:t>Лептирић и Дечји клуб </a:t>
            </a:r>
            <a:endParaRPr lang="en-US" sz="2800" b="1" i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rgbClr val="002060"/>
                </a:solidFill>
              </a:rPr>
              <a:t>Деца воле да говоре ...</a:t>
            </a:r>
            <a:endParaRPr lang="en-US" b="1" i="1" dirty="0">
              <a:solidFill>
                <a:srgbClr val="002060"/>
              </a:solidFill>
            </a:endParaRPr>
          </a:p>
        </p:txBody>
      </p:sp>
      <p:pic>
        <p:nvPicPr>
          <p:cNvPr id="4" name="Picture 3" descr="Logo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285728"/>
            <a:ext cx="2300291" cy="2211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928926" y="6286520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Март ,2017.</a:t>
            </a:r>
            <a:endParaRPr lang="en-US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0"/>
            <a:ext cx="8929718" cy="1071546"/>
          </a:xfrm>
        </p:spPr>
        <p:txBody>
          <a:bodyPr>
            <a:normAutofit fontScale="90000"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/>
            </a:r>
            <a:b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/>
            </a:r>
            <a:b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/>
            </a:r>
            <a:b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Дружење деце припремних група ,вртића :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Лептитић 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и 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Дечји клуб, 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реализација превентивне активности  из  Акционог плана  Програма заштите деце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70320_09360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214422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Деца воле да говоре ...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70320_09384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Деца воле да говоре ...</a:t>
            </a:r>
            <a:endParaRPr lang="en-US" sz="2400" dirty="0"/>
          </a:p>
        </p:txBody>
      </p:sp>
      <p:pic>
        <p:nvPicPr>
          <p:cNvPr id="4" name="Content Placeholder 3" descr="IMG_20170320_09381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Деца воле да говоре ...</a:t>
            </a:r>
            <a:endParaRPr lang="en-US" sz="2400" dirty="0"/>
          </a:p>
        </p:txBody>
      </p:sp>
      <p:pic>
        <p:nvPicPr>
          <p:cNvPr id="4" name="Content Placeholder 3" descr="IMG_20170320_09354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Деца воле да говоре ...</a:t>
            </a:r>
            <a:endParaRPr lang="en-US" sz="2400" dirty="0"/>
          </a:p>
        </p:txBody>
      </p:sp>
      <p:pic>
        <p:nvPicPr>
          <p:cNvPr id="4" name="Content Placeholder 3" descr="IMG_20170320_09393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571612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70320_0935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643050"/>
            <a:ext cx="3500462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163</TotalTime>
  <Words>33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Origin</vt:lpstr>
      <vt:lpstr>Лептирић и Дечји клуб </vt:lpstr>
      <vt:lpstr>   Дружење деце припремних група ,вртића :Лептитић и Дечји клуб, реализација превентивне активности  из  Акционог плана  Програма заштите деце</vt:lpstr>
      <vt:lpstr>Деца воле да говоре ...</vt:lpstr>
      <vt:lpstr>Деца воле да говоре ...</vt:lpstr>
      <vt:lpstr>Деца воле да говоре ...</vt:lpstr>
      <vt:lpstr>Деца воле да говоре 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8</cp:revision>
  <dcterms:created xsi:type="dcterms:W3CDTF">2017-04-06T06:56:02Z</dcterms:created>
  <dcterms:modified xsi:type="dcterms:W3CDTF">2017-04-06T09:39:48Z</dcterms:modified>
</cp:coreProperties>
</file>