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8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E35DF-7130-415B-AAF0-812F9548F8F6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0515E-200F-414E-B132-EE9DF91F6E0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1143007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itchFamily="18" charset="0"/>
              </a:rPr>
              <a:t>Дан за доброту</a:t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>Мостови међу генерацијама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KORISNIK\Desktop\постери\leptir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643182"/>
            <a:ext cx="6858048" cy="3269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Посета припремне групе вртића </a:t>
            </a:r>
            <a:r>
              <a:rPr lang="sr-Cyrl-RS" sz="2400" i="1" dirty="0" smtClean="0">
                <a:latin typeface="Times New Roman" pitchFamily="18" charset="0"/>
              </a:rPr>
              <a:t>Лептирић</a:t>
            </a:r>
            <a:r>
              <a:rPr lang="sr-Cyrl-RS" sz="2400" dirty="0" smtClean="0">
                <a:latin typeface="Times New Roman" pitchFamily="18" charset="0"/>
              </a:rPr>
              <a:t> ,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Геронтолошком центру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3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214422"/>
            <a:ext cx="7286676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9190" y="274638"/>
            <a:ext cx="3757610" cy="796908"/>
          </a:xfrm>
        </p:spPr>
        <p:txBody>
          <a:bodyPr>
            <a:normAutofit fontScale="90000"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Поклон за суграђане је израђен у вртићу заједно са родитељима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13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357298"/>
            <a:ext cx="4143404" cy="4811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IMG_13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428736"/>
            <a:ext cx="4095747" cy="4786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500034" y="35716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Песма као поздрав  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sr-Cyrl-RS" sz="2000" b="1" i="1" dirty="0" smtClean="0">
                <a:latin typeface="Times New Roman" pitchFamily="18" charset="0"/>
              </a:rPr>
              <a:t>Мица  и  Не љути се човече-друштвене игре </a:t>
            </a:r>
            <a:endParaRPr lang="en-US" sz="20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_13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142984"/>
            <a:ext cx="3786718" cy="5000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13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214422"/>
            <a:ext cx="4500562" cy="5000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Дивна игра и дружење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13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1643050"/>
            <a:ext cx="421484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14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643050"/>
            <a:ext cx="4214810" cy="4572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76" y="274638"/>
            <a:ext cx="3971924" cy="1143000"/>
          </a:xfrm>
        </p:spPr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Договор о даљој сарадњи, сарадници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6" name="Content Placeholder 5" descr="IMG_14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29124" y="1500174"/>
            <a:ext cx="4429156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IMG_14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428736"/>
            <a:ext cx="4071948" cy="45005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642910" y="642918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Изграђен мост 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41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Дан за доброту Мостови међу генерацијама </vt:lpstr>
      <vt:lpstr>Посета припремне групе вртића Лептирић , Геронтолошком центру </vt:lpstr>
      <vt:lpstr>Поклон за суграђане је израђен у вртићу заједно са родитељима </vt:lpstr>
      <vt:lpstr>Мица  и  Не љути се човече-друштвене игре </vt:lpstr>
      <vt:lpstr>Дивна игра и дружење</vt:lpstr>
      <vt:lpstr>Договор о даљој сарадњи, сарадници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Дан за доброту</dc:title>
  <dc:creator>KORISNIK</dc:creator>
  <cp:lastModifiedBy>Steva</cp:lastModifiedBy>
  <cp:revision>12</cp:revision>
  <dcterms:created xsi:type="dcterms:W3CDTF">2015-10-21T08:51:01Z</dcterms:created>
  <dcterms:modified xsi:type="dcterms:W3CDTF">2015-10-23T09:21:24Z</dcterms:modified>
</cp:coreProperties>
</file>