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58" r:id="rId6"/>
    <p:sldId id="261" r:id="rId7"/>
    <p:sldId id="263" r:id="rId8"/>
    <p:sldId id="264" r:id="rId9"/>
    <p:sldId id="265" r:id="rId10"/>
    <p:sldId id="266" r:id="rId11"/>
    <p:sldId id="270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8C7857-1D4E-4EB6-9DA3-C345C8829761}" type="datetimeFigureOut">
              <a:rPr lang="en-US" smtClean="0"/>
              <a:pPr/>
              <a:t>5/13/2019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5827D3-64B6-4F5D-A7D4-B75E02218A4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8C7857-1D4E-4EB6-9DA3-C345C8829761}" type="datetimeFigureOut">
              <a:rPr lang="en-US" smtClean="0"/>
              <a:pPr/>
              <a:t>5/13/2019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5827D3-64B6-4F5D-A7D4-B75E02218A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8C7857-1D4E-4EB6-9DA3-C345C8829761}" type="datetimeFigureOut">
              <a:rPr lang="en-US" smtClean="0"/>
              <a:pPr/>
              <a:t>5/13/2019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5827D3-64B6-4F5D-A7D4-B75E02218A4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8C7857-1D4E-4EB6-9DA3-C345C8829761}" type="datetimeFigureOut">
              <a:rPr lang="en-US" smtClean="0"/>
              <a:pPr/>
              <a:t>5/13/2019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5827D3-64B6-4F5D-A7D4-B75E02218A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8C7857-1D4E-4EB6-9DA3-C345C8829761}" type="datetimeFigureOut">
              <a:rPr lang="en-US" smtClean="0"/>
              <a:pPr/>
              <a:t>5/13/2019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5827D3-64B6-4F5D-A7D4-B75E02218A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8C7857-1D4E-4EB6-9DA3-C345C8829761}" type="datetimeFigureOut">
              <a:rPr lang="en-US" smtClean="0"/>
              <a:pPr/>
              <a:t>5/13/2019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5827D3-64B6-4F5D-A7D4-B75E02218A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8C7857-1D4E-4EB6-9DA3-C345C8829761}" type="datetimeFigureOut">
              <a:rPr lang="en-US" smtClean="0"/>
              <a:pPr/>
              <a:t>5/13/2019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5827D3-64B6-4F5D-A7D4-B75E02218A4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8C7857-1D4E-4EB6-9DA3-C345C8829761}" type="datetimeFigureOut">
              <a:rPr lang="en-US" smtClean="0"/>
              <a:pPr/>
              <a:t>5/13/2019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5827D3-64B6-4F5D-A7D4-B75E02218A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8C7857-1D4E-4EB6-9DA3-C345C8829761}" type="datetimeFigureOut">
              <a:rPr lang="en-US" smtClean="0"/>
              <a:pPr/>
              <a:t>5/13/2019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5827D3-64B6-4F5D-A7D4-B75E02218A4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8C7857-1D4E-4EB6-9DA3-C345C8829761}" type="datetimeFigureOut">
              <a:rPr lang="en-US" smtClean="0"/>
              <a:pPr/>
              <a:t>5/13/2019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5827D3-64B6-4F5D-A7D4-B75E02218A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8C7857-1D4E-4EB6-9DA3-C345C8829761}" type="datetimeFigureOut">
              <a:rPr lang="en-US" smtClean="0"/>
              <a:pPr/>
              <a:t>5/13/2019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5827D3-64B6-4F5D-A7D4-B75E02218A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8D8C7857-1D4E-4EB6-9DA3-C345C8829761}" type="datetimeFigureOut">
              <a:rPr lang="en-US" smtClean="0"/>
              <a:pPr/>
              <a:t>5/13/2019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545827D3-64B6-4F5D-A7D4-B75E02218A4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0100" y="2071677"/>
            <a:ext cx="7786742" cy="2500331"/>
          </a:xfrm>
        </p:spPr>
        <p:txBody>
          <a:bodyPr>
            <a:normAutofit fontScale="90000"/>
          </a:bodyPr>
          <a:lstStyle/>
          <a:p>
            <a:pPr algn="ctr"/>
            <a:r>
              <a:rPr lang="sr-Cyrl-RS" i="1" dirty="0" smtClean="0">
                <a:latin typeface="Times New Roman" pitchFamily="18" charset="0"/>
              </a:rPr>
              <a:t/>
            </a:r>
            <a:br>
              <a:rPr lang="sr-Cyrl-RS" i="1" dirty="0" smtClean="0">
                <a:latin typeface="Times New Roman" pitchFamily="18" charset="0"/>
              </a:rPr>
            </a:br>
            <a:r>
              <a:rPr lang="sr-Cyrl-RS" b="1" i="1" dirty="0" smtClean="0">
                <a:latin typeface="Times New Roman" pitchFamily="18" charset="0"/>
              </a:rPr>
              <a:t>  Дан Установе</a:t>
            </a:r>
            <a:br>
              <a:rPr lang="sr-Cyrl-RS" b="1" i="1" dirty="0" smtClean="0">
                <a:latin typeface="Times New Roman" pitchFamily="18" charset="0"/>
              </a:rPr>
            </a:br>
            <a:r>
              <a:rPr lang="sr-Cyrl-RS" b="1" i="1" dirty="0" smtClean="0">
                <a:latin typeface="Times New Roman" pitchFamily="18" charset="0"/>
              </a:rPr>
              <a:t>40.рођендан  </a:t>
            </a:r>
            <a:br>
              <a:rPr lang="sr-Cyrl-RS" b="1" i="1" dirty="0" smtClean="0">
                <a:latin typeface="Times New Roman" pitchFamily="18" charset="0"/>
              </a:rPr>
            </a:br>
            <a:endParaRPr lang="en-US" b="1" dirty="0">
              <a:latin typeface="Times New Roman" pitchFamily="18" charset="0"/>
            </a:endParaRPr>
          </a:p>
        </p:txBody>
      </p:sp>
      <p:pic>
        <p:nvPicPr>
          <p:cNvPr id="4" name="Picture 3" descr="C:\Users\KORISNIK\Desktop\лого и меморандум\Logo_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8992" y="571480"/>
            <a:ext cx="2357454" cy="18573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2000232" y="5500702"/>
            <a:ext cx="58579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15.04.2019.</a:t>
            </a:r>
          </a:p>
          <a:p>
            <a:pPr algn="ctr"/>
            <a:r>
              <a:rPr lang="sr-Cyrl-RS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Крушевац </a:t>
            </a:r>
            <a:endParaRPr lang="en-US" sz="2400" b="1" dirty="0">
              <a:solidFill>
                <a:schemeClr val="bg2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Јубилеј ,40 година рада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FSL_523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71538" y="1357298"/>
            <a:ext cx="4071965" cy="4800600"/>
          </a:xfrm>
        </p:spPr>
      </p:pic>
      <p:pic>
        <p:nvPicPr>
          <p:cNvPr id="6" name="Picture 5" descr="FSL_523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42" y="1357298"/>
            <a:ext cx="3337381" cy="478634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14612" y="6429396"/>
            <a:ext cx="45005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Поздрав  химни </a:t>
            </a:r>
            <a:endParaRPr lang="en-US" b="1" dirty="0">
              <a:solidFill>
                <a:schemeClr val="bg2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Подршка заједнице ,заједничка радост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FSL_522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88234" y="1447800"/>
            <a:ext cx="7193081" cy="4800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Поздравна реч директора  Установе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FSL_524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71604" y="1428736"/>
            <a:ext cx="6698542" cy="4338654"/>
          </a:xfrm>
        </p:spPr>
      </p:pic>
      <p:sp>
        <p:nvSpPr>
          <p:cNvPr id="5" name="TextBox 4"/>
          <p:cNvSpPr txBox="1"/>
          <p:nvPr/>
        </p:nvSpPr>
        <p:spPr>
          <a:xfrm>
            <a:off x="2428860" y="6000768"/>
            <a:ext cx="52864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Весна Живковић ,спец.струк.васпитач </a:t>
            </a:r>
            <a:endParaRPr lang="en-US" sz="2000" dirty="0">
              <a:solidFill>
                <a:schemeClr val="bg2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Награђени уметници на ликовном конкурсу </a:t>
            </a:r>
            <a:br>
              <a:rPr lang="sr-Cyrl-RS" sz="2400" b="1" dirty="0" smtClean="0">
                <a:latin typeface="Times New Roman" pitchFamily="18" charset="0"/>
              </a:rPr>
            </a:br>
            <a:r>
              <a:rPr lang="sr-Cyrl-RS" sz="2400" b="1" i="1" dirty="0" smtClean="0">
                <a:latin typeface="Times New Roman" pitchFamily="18" charset="0"/>
              </a:rPr>
              <a:t>Мој вртић  слави рођендан </a:t>
            </a:r>
            <a:endParaRPr lang="en-US" sz="2400" b="1" i="1" dirty="0">
              <a:latin typeface="Times New Roman" pitchFamily="18" charset="0"/>
            </a:endParaRPr>
          </a:p>
        </p:txBody>
      </p:sp>
      <p:pic>
        <p:nvPicPr>
          <p:cNvPr id="4" name="Content Placeholder 3" descr="FSL_524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88234" y="1447800"/>
            <a:ext cx="7193081" cy="4800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Деца васпитне групе </a:t>
            </a:r>
            <a:r>
              <a:rPr lang="sr-Cyrl-RS" sz="2400" b="1" i="1" dirty="0" smtClean="0">
                <a:latin typeface="Times New Roman" pitchFamily="18" charset="0"/>
              </a:rPr>
              <a:t>Лептирић </a:t>
            </a:r>
            <a:r>
              <a:rPr lang="sr-Cyrl-RS" sz="2400" b="1" dirty="0" smtClean="0">
                <a:latin typeface="Times New Roman" pitchFamily="18" charset="0"/>
              </a:rPr>
              <a:t>вртића </a:t>
            </a:r>
            <a:r>
              <a:rPr lang="sr-Cyrl-RS" sz="2400" b="1" i="1" dirty="0" smtClean="0">
                <a:latin typeface="Times New Roman" pitchFamily="18" charset="0"/>
              </a:rPr>
              <a:t>Невен </a:t>
            </a:r>
            <a:endParaRPr lang="en-US" sz="2400" b="1" i="1" dirty="0">
              <a:latin typeface="Times New Roman" pitchFamily="18" charset="0"/>
            </a:endParaRPr>
          </a:p>
        </p:txBody>
      </p:sp>
      <p:pic>
        <p:nvPicPr>
          <p:cNvPr id="5" name="Content Placeholder 4" descr="FSL_529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88234" y="1857364"/>
            <a:ext cx="7193081" cy="439103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Заједнички наступ , </a:t>
            </a:r>
            <a:br>
              <a:rPr lang="sr-Cyrl-RS" sz="2400" b="1" dirty="0" smtClean="0">
                <a:latin typeface="Times New Roman" pitchFamily="18" charset="0"/>
              </a:rPr>
            </a:br>
            <a:r>
              <a:rPr lang="sr-Cyrl-RS" sz="2400" b="1" dirty="0" smtClean="0">
                <a:latin typeface="Times New Roman" pitchFamily="18" charset="0"/>
              </a:rPr>
              <a:t>деца припремне васпитне групе из Јасике</a:t>
            </a:r>
            <a:br>
              <a:rPr lang="sr-Cyrl-RS" sz="2400" b="1" dirty="0" smtClean="0">
                <a:latin typeface="Times New Roman" pitchFamily="18" charset="0"/>
              </a:rPr>
            </a:br>
            <a:r>
              <a:rPr lang="sr-Cyrl-RS" sz="2400" b="1" dirty="0" smtClean="0">
                <a:latin typeface="Times New Roman" pitchFamily="18" charset="0"/>
              </a:rPr>
              <a:t> и  хор Установе </a:t>
            </a:r>
            <a:br>
              <a:rPr lang="sr-Cyrl-RS" sz="2400" b="1" dirty="0" smtClean="0">
                <a:latin typeface="Times New Roman" pitchFamily="18" charset="0"/>
              </a:rPr>
            </a:b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FSL_534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88234" y="1447800"/>
            <a:ext cx="7193081" cy="4800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Љубав се дељењем увећава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FSL_536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88234" y="1928802"/>
            <a:ext cx="7193081" cy="431959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Заједнички наступ , </a:t>
            </a:r>
            <a:br>
              <a:rPr lang="sr-Cyrl-RS" sz="2400" b="1" dirty="0" smtClean="0">
                <a:latin typeface="Times New Roman" pitchFamily="18" charset="0"/>
              </a:rPr>
            </a:br>
            <a:r>
              <a:rPr lang="sr-Cyrl-RS" sz="2400" b="1" dirty="0" smtClean="0">
                <a:latin typeface="Times New Roman" pitchFamily="18" charset="0"/>
              </a:rPr>
              <a:t>деца ,родитељи и васпитачи васпитне групе </a:t>
            </a:r>
            <a:r>
              <a:rPr lang="sr-Cyrl-RS" sz="2400" b="1" i="1" dirty="0" smtClean="0">
                <a:latin typeface="Times New Roman" pitchFamily="18" charset="0"/>
              </a:rPr>
              <a:t>Печурка</a:t>
            </a:r>
            <a:endParaRPr lang="en-US" sz="2400" b="1" i="1" dirty="0">
              <a:latin typeface="Times New Roman" pitchFamily="18" charset="0"/>
            </a:endParaRPr>
          </a:p>
        </p:txBody>
      </p:sp>
      <p:pic>
        <p:nvPicPr>
          <p:cNvPr id="4" name="Content Placeholder 3" descr="FSL_538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88234" y="1447800"/>
            <a:ext cx="7193081" cy="4800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Срећа,љубав ,радост ...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FSL_541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88234" y="1447800"/>
            <a:ext cx="7193081" cy="4800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У разговору са гостима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FSL_543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88234" y="1447800"/>
            <a:ext cx="7193081" cy="4800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У разговору са гостима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FSL_543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88234" y="1447800"/>
            <a:ext cx="7193081" cy="4800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65</TotalTime>
  <Words>56</Words>
  <Application>Microsoft Office PowerPoint</Application>
  <PresentationFormat>On-screen Show (4:3)</PresentationFormat>
  <Paragraphs>16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Solstice</vt:lpstr>
      <vt:lpstr>   Дан Установе 40.рођендан   </vt:lpstr>
      <vt:lpstr>Јубилеј ,40 година рада </vt:lpstr>
      <vt:lpstr>Подршка заједнице ,заједничка радост </vt:lpstr>
      <vt:lpstr>Поздравна реч директора  Установе </vt:lpstr>
      <vt:lpstr>Награђени уметници на ликовном конкурсу  Мој вртић  слави рођендан </vt:lpstr>
      <vt:lpstr>Деца васпитне групе Лептирић вртића Невен </vt:lpstr>
      <vt:lpstr>Заједнички наступ ,  деца припремне васпитне групе из Јасике  и  хор Установе  </vt:lpstr>
      <vt:lpstr>Љубав се дељењем увећава </vt:lpstr>
      <vt:lpstr>Заједнички наступ ,  деца ,родитељи и васпитачи васпитне групе Печурка</vt:lpstr>
      <vt:lpstr>Срећа,љубав ,радост ...</vt:lpstr>
      <vt:lpstr>У разговору са гостима </vt:lpstr>
      <vt:lpstr>У разговору са гостима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Дан Установе 40.рођендан</dc:title>
  <dc:creator>KORISNIK</dc:creator>
  <cp:lastModifiedBy>KORISNIK</cp:lastModifiedBy>
  <cp:revision>6</cp:revision>
  <dcterms:created xsi:type="dcterms:W3CDTF">2019-05-13T06:41:33Z</dcterms:created>
  <dcterms:modified xsi:type="dcterms:W3CDTF">2019-05-13T10:00:22Z</dcterms:modified>
</cp:coreProperties>
</file>