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1" r:id="rId12"/>
    <p:sldId id="272" r:id="rId13"/>
    <p:sldId id="268" r:id="rId14"/>
    <p:sldId id="269" r:id="rId15"/>
    <p:sldId id="273" r:id="rId16"/>
    <p:sldId id="274" r:id="rId17"/>
    <p:sldId id="275" r:id="rId18"/>
    <p:sldId id="277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21" autoAdjust="0"/>
    <p:restoredTop sz="94660"/>
  </p:normalViewPr>
  <p:slideViewPr>
    <p:cSldViewPr>
      <p:cViewPr varScale="1">
        <p:scale>
          <a:sx n="38" d="100"/>
          <a:sy n="38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94FD8AB-25BF-4454-B2BA-F3E269F411BE}" type="datetimeFigureOut">
              <a:rPr lang="en-US" smtClean="0"/>
              <a:pPr/>
              <a:t>11/30/2020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B3813E6-FD5F-43E7-A203-1732BF1ACE7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0430" y="5214950"/>
            <a:ext cx="4786346" cy="423850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16.11.-20.11.2020</a:t>
            </a:r>
            <a:r>
              <a:rPr lang="sr-Cyrl-RS" dirty="0" smtClean="0"/>
              <a:t>.</a:t>
            </a:r>
            <a:endParaRPr lang="en-US" dirty="0"/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12" y="0"/>
            <a:ext cx="6429388" cy="32869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00364" y="3500438"/>
            <a:ext cx="557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Светски дан толеранције</a:t>
            </a:r>
            <a:endParaRPr lang="en-US" sz="32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29058" y="4143380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Срећно дете ,срећу ствара!</a:t>
            </a:r>
            <a:endParaRPr lang="en-US" sz="2400" i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4748542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sr-Cyrl-CS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ПРЕВЕНТИВНЕ  АКТИВНОСТИ</a:t>
            </a:r>
            <a:r>
              <a:rPr lang="sr-Cyrl-C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које у ПУ </a:t>
            </a:r>
            <a:r>
              <a:rPr lang="sr-Cyrl-CS" sz="28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Ната Вељковић,</a:t>
            </a:r>
            <a:r>
              <a:rPr lang="sr-Cyrl-C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реализује Тим за заштиту деце од насиља,злоставњања и занемаривања, омогућавају сигурно и подстицајно окружење,општу атмосфверу сарадње, уважавања и  конструктивне комуникације.</a:t>
            </a:r>
          </a:p>
          <a:p>
            <a:pPr algn="just">
              <a:buNone/>
            </a:pPr>
            <a:r>
              <a:rPr lang="sr-Cyrl-C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Њихов циљ је да :</a:t>
            </a:r>
            <a:endParaRPr lang="en-US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sr-Cyrl-C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подижу ниво свести и осетљивости детета,родитеља и запослених за препознавање свих облика насиља,злостављања и занемаривања;</a:t>
            </a:r>
            <a:endParaRPr lang="en-US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sr-Cyrl-C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негују атмосфверу сарадње, толеранције и уважавања, комуникације у којој се не толерише насиље;</a:t>
            </a:r>
            <a:endParaRPr lang="en-US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sr-Cyrl-C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истичу и унапређују знања и вештине потребне за конструктивно реаговање на насиље;</a:t>
            </a:r>
            <a:endParaRPr lang="en-US" sz="28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sr-Cyrl-CS" sz="28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обезбеђује заштиту: детета, родитеља и свих запослених од насиља, злостављања и занемаривања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an tolerancij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571612"/>
            <a:ext cx="7072362" cy="5072098"/>
          </a:xfrm>
        </p:spPr>
      </p:pic>
      <p:sp>
        <p:nvSpPr>
          <p:cNvPr id="3" name="TextBox 2"/>
          <p:cNvSpPr txBox="1"/>
          <p:nvPr/>
        </p:nvSpPr>
        <p:spPr>
          <a:xfrm>
            <a:off x="571472" y="428604"/>
            <a:ext cx="72152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Израда постера лепих речи</a:t>
            </a:r>
          </a:p>
          <a:p>
            <a:pPr algn="ctr">
              <a:buNone/>
            </a:pPr>
            <a:r>
              <a:rPr lang="sr-Cyrl-RS" sz="2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Градимо добре односе у вртићу</a:t>
            </a:r>
            <a:endParaRPr lang="en-US" sz="2400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e96620772f2a81c4a202adc9ec08412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14290"/>
            <a:ext cx="7643866" cy="62865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b91ecb7ad90e7b3f253bc07194d349a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428604"/>
            <a:ext cx="7143800" cy="60277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c3c85b6304d62cb33fd6bfa74e604712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5125" y="428604"/>
            <a:ext cx="7081585" cy="60722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CELIC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0"/>
            <a:ext cx="7358114" cy="66437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25956ffa820b2a834473404f3e6c40c6-V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428604"/>
            <a:ext cx="7715304" cy="61436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KOLI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357166"/>
            <a:ext cx="7286676" cy="62865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VJ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285728"/>
            <a:ext cx="7072362" cy="62151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283ca1e031d5ded838ac37fc1323cac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428604"/>
            <a:ext cx="3634979" cy="5775332"/>
          </a:xfrm>
        </p:spPr>
      </p:pic>
      <p:pic>
        <p:nvPicPr>
          <p:cNvPr id="6" name="Picture 5" descr="IMG-9268dea0f183c580153ebd0cc88db845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428604"/>
            <a:ext cx="3429006" cy="57864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a02e108da16f3a91f2cb9704a40317ac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500042"/>
            <a:ext cx="4357718" cy="5956321"/>
          </a:xfrm>
        </p:spPr>
      </p:pic>
      <p:pic>
        <p:nvPicPr>
          <p:cNvPr id="5" name="Picture 4" descr="IMG-f61fd0f294c40a2256e2741d233311b1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500042"/>
            <a:ext cx="3071834" cy="59293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ef3f53097d562993ae2dfbddcdca28f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608" y="428604"/>
            <a:ext cx="6462184" cy="602775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IMG-e5b92bf326e846361474ac0e1f335b9e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071546"/>
            <a:ext cx="7000924" cy="538481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ruza kalicanin 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571480"/>
            <a:ext cx="7239000" cy="578780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shot_20201118-19481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3372" y="357166"/>
            <a:ext cx="4011011" cy="6132522"/>
          </a:xfrm>
        </p:spPr>
      </p:pic>
      <p:pic>
        <p:nvPicPr>
          <p:cNvPr id="5" name="Picture 4" descr="Screenshot_20201118-1948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357166"/>
            <a:ext cx="3286148" cy="60722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shot_20201118-19513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8576" y="500042"/>
            <a:ext cx="6356247" cy="595632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shot_20201118-194954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571480"/>
            <a:ext cx="6929486" cy="58848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shot_20201118-195010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428604"/>
            <a:ext cx="6215106" cy="642939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78</TotalTime>
  <Words>117</Words>
  <Application>Microsoft Office PowerPoint</Application>
  <PresentationFormat>On-screen Show (4:3)</PresentationFormat>
  <Paragraphs>11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Opulent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9</cp:revision>
  <dcterms:created xsi:type="dcterms:W3CDTF">2020-11-29T19:24:49Z</dcterms:created>
  <dcterms:modified xsi:type="dcterms:W3CDTF">2020-11-30T07:27:06Z</dcterms:modified>
</cp:coreProperties>
</file>