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8" d="100"/>
          <a:sy n="78" d="100"/>
        </p:scale>
        <p:origin x="-72" y="11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525A-BEA1-479E-ABAC-FD93A707AA7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99AC1-FFAA-4C80-834E-58BF7DB164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525A-BEA1-479E-ABAC-FD93A707AA7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99AC1-FFAA-4C80-834E-58BF7DB164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525A-BEA1-479E-ABAC-FD93A707AA7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99AC1-FFAA-4C80-834E-58BF7DB164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525A-BEA1-479E-ABAC-FD93A707AA7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99AC1-FFAA-4C80-834E-58BF7DB164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525A-BEA1-479E-ABAC-FD93A707AA7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99AC1-FFAA-4C80-834E-58BF7DB164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525A-BEA1-479E-ABAC-FD93A707AA7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99AC1-FFAA-4C80-834E-58BF7DB164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525A-BEA1-479E-ABAC-FD93A707AA7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99AC1-FFAA-4C80-834E-58BF7DB164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525A-BEA1-479E-ABAC-FD93A707AA7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99AC1-FFAA-4C80-834E-58BF7DB164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525A-BEA1-479E-ABAC-FD93A707AA7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2799AC1-FFAA-4C80-834E-58BF7DB164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525A-BEA1-479E-ABAC-FD93A707AA7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99AC1-FFAA-4C80-834E-58BF7DB164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525A-BEA1-479E-ABAC-FD93A707AA7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99AC1-FFAA-4C80-834E-58BF7DB164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C68525A-BEA1-479E-ABAC-FD93A707AA7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2799AC1-FFAA-4C80-834E-58BF7DB1645F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latin typeface="Times New Roman" pitchFamily="18" charset="0"/>
              </a:rPr>
              <a:t>Вртић </a:t>
            </a:r>
            <a:r>
              <a:rPr lang="sr-Cyrl-RS" i="1" dirty="0" smtClean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latin typeface="Times New Roman" pitchFamily="18" charset="0"/>
              </a:rPr>
              <a:t>Дечји клуб </a:t>
            </a:r>
            <a:endParaRPr lang="en-US" i="1" dirty="0">
              <a:ln>
                <a:solidFill>
                  <a:schemeClr val="accent3">
                    <a:lumMod val="40000"/>
                    <a:lumOff val="60000"/>
                  </a:schemeClr>
                </a:solidFill>
              </a:ln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</a:rPr>
              <a:t>Дан толеранције </a:t>
            </a:r>
            <a:endParaRPr lang="en-US" sz="6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28860" y="5786454"/>
            <a:ext cx="47863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dirty="0" smtClean="0"/>
              <a:t>20.11.2016.</a:t>
            </a:r>
            <a:endParaRPr lang="sr-Cyrl-RS" dirty="0" smtClean="0"/>
          </a:p>
          <a:p>
            <a:pPr algn="ctr"/>
            <a:endParaRPr lang="sr-Cyrl-RS" dirty="0" smtClean="0"/>
          </a:p>
          <a:p>
            <a:pPr algn="ctr"/>
            <a:r>
              <a:rPr lang="sr-Cyrl-RS" dirty="0" smtClean="0"/>
              <a:t>Крушевац</a:t>
            </a:r>
            <a:endParaRPr lang="sr-Latn-RS" dirty="0" smtClean="0"/>
          </a:p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Мама ,глумица Крушевачког позоришта МаријаГашић и син Трифун –представљање  </a:t>
            </a:r>
            <a:endParaRPr lang="en-US" sz="24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61121_1005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2071678"/>
            <a:ext cx="3643339" cy="4389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_20161121_1005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928802"/>
            <a:ext cx="3929090" cy="42624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Уметност шаље поруку </a:t>
            </a:r>
            <a:endParaRPr lang="en-US" sz="24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61121_1007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14136" y="1935163"/>
            <a:ext cx="7315728" cy="4389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Јарац и ован </a:t>
            </a:r>
            <a:endParaRPr lang="en-US" sz="2400" b="1" i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61121_1009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286380" y="1214422"/>
            <a:ext cx="2919414" cy="4389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_20161121_1007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0166" y="1643050"/>
            <a:ext cx="3357586" cy="4286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2285984" y="6215082"/>
            <a:ext cx="57864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https://youtu.be/xoLbj5ZJHCA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161121_1011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14136" y="1935163"/>
            <a:ext cx="7315728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928794" y="1285860"/>
            <a:ext cx="5643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Свако има право на различито мишљење </a:t>
            </a:r>
            <a:endParaRPr lang="en-US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161121_1012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857364"/>
            <a:ext cx="7315728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285852" y="1214422"/>
            <a:ext cx="6500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Свако има право на различито мишљење </a:t>
            </a:r>
            <a:endParaRPr lang="en-US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Поштујемо мишљење других  </a:t>
            </a:r>
            <a:endParaRPr lang="en-US" sz="240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61121_1012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14136" y="1935163"/>
            <a:ext cx="7315728" cy="4389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161121_1016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1857364"/>
            <a:ext cx="2633662" cy="3786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_20161121_1017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857364"/>
            <a:ext cx="2771780" cy="3786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500034" y="1000108"/>
            <a:ext cx="8286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Толеранција или трпељивост је основ дружења и заједничког живљења </a:t>
            </a:r>
            <a:endParaRPr lang="en-US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71670" y="5857892"/>
            <a:ext cx="53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https://youtu.be/sXhdRZhQx0c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6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Уметност </a:t>
            </a:r>
            <a:endParaRPr lang="en-US" sz="36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61121_1114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857364"/>
            <a:ext cx="7315728" cy="4389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6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Уметност </a:t>
            </a:r>
            <a:endParaRPr lang="en-US" sz="3600" b="1" dirty="0"/>
          </a:p>
        </p:txBody>
      </p:sp>
      <p:pic>
        <p:nvPicPr>
          <p:cNvPr id="4" name="Content Placeholder 3" descr="IMG_20161121_1115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928802"/>
            <a:ext cx="3786214" cy="4389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 descr="IMG_20161121_1114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1928802"/>
            <a:ext cx="3571900" cy="43576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109</TotalTime>
  <Words>57</Words>
  <Application>Microsoft Office PowerPoint</Application>
  <PresentationFormat>On-screen Show (4:3)</PresentationFormat>
  <Paragraphs>16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Flow</vt:lpstr>
      <vt:lpstr>Вртић Дечји клуб </vt:lpstr>
      <vt:lpstr>Мама ,глумица Крушевачког позоришта МаријаГашић и син Трифун –представљање  </vt:lpstr>
      <vt:lpstr>Уметност шаље поруку </vt:lpstr>
      <vt:lpstr>Јарац и ован </vt:lpstr>
      <vt:lpstr>Slide 5</vt:lpstr>
      <vt:lpstr>Slide 6</vt:lpstr>
      <vt:lpstr>Поштујемо мишљење других  </vt:lpstr>
      <vt:lpstr>Slide 8</vt:lpstr>
      <vt:lpstr>Уметност </vt:lpstr>
      <vt:lpstr>Уметност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Дечји клуб</dc:title>
  <dc:creator>KORISNIK</dc:creator>
  <cp:lastModifiedBy>Steva</cp:lastModifiedBy>
  <cp:revision>15</cp:revision>
  <dcterms:created xsi:type="dcterms:W3CDTF">2016-11-22T22:44:11Z</dcterms:created>
  <dcterms:modified xsi:type="dcterms:W3CDTF">2016-11-24T08:32:34Z</dcterms:modified>
</cp:coreProperties>
</file>