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37D89-07FD-4EE1-9BAC-F575B1132EB9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E92CDF9A-ECCC-4239-B1CF-3EFFA82D52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37D89-07FD-4EE1-9BAC-F575B1132EB9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CDF9A-ECCC-4239-B1CF-3EFFA82D52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37D89-07FD-4EE1-9BAC-F575B1132EB9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E92CDF9A-ECCC-4239-B1CF-3EFFA82D52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37D89-07FD-4EE1-9BAC-F575B1132EB9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CDF9A-ECCC-4239-B1CF-3EFFA82D52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37D89-07FD-4EE1-9BAC-F575B1132EB9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CDF9A-ECCC-4239-B1CF-3EFFA82D52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37D89-07FD-4EE1-9BAC-F575B1132EB9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CDF9A-ECCC-4239-B1CF-3EFFA82D52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37D89-07FD-4EE1-9BAC-F575B1132EB9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CDF9A-ECCC-4239-B1CF-3EFFA82D52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37D89-07FD-4EE1-9BAC-F575B1132EB9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CDF9A-ECCC-4239-B1CF-3EFFA82D52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37D89-07FD-4EE1-9BAC-F575B1132EB9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E92CDF9A-ECCC-4239-B1CF-3EFFA82D52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37D89-07FD-4EE1-9BAC-F575B1132EB9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CDF9A-ECCC-4239-B1CF-3EFFA82D52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37D89-07FD-4EE1-9BAC-F575B1132EB9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CDF9A-ECCC-4239-B1CF-3EFFA82D52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6537D89-07FD-4EE1-9BAC-F575B1132EB9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E92CDF9A-ECCC-4239-B1CF-3EFFA82D52E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r-Cyrl-RS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Сваком једном сунце сине </a:t>
            </a:r>
            <a:endParaRPr lang="en-US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sr-Cyrl-R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Вртић </a:t>
            </a:r>
            <a:r>
              <a:rPr lang="sr-Cyrl-RS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Бисери </a:t>
            </a:r>
            <a:r>
              <a:rPr lang="sr-Cyrl-R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/>
            </a:r>
            <a:br>
              <a:rPr lang="sr-Cyrl-R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</a:br>
            <a:r>
              <a:rPr lang="sr-Cyrl-RS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 </a:t>
            </a:r>
            <a:r>
              <a:rPr lang="sr-Cyrl-R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          Међународни   Дан толеранције 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00232" y="6286520"/>
            <a:ext cx="4929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1">
                    <a:lumMod val="75000"/>
                  </a:schemeClr>
                </a:solidFill>
              </a:rPr>
              <a:t>Новембар ,2018.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6892d5a55ef2ae31273f4079df3d8a55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785918" y="1142984"/>
            <a:ext cx="5643602" cy="5053034"/>
          </a:xfrm>
          <a:prstGeom prst="rect">
            <a:avLst/>
          </a:prstGeom>
          <a:ln w="38100" cap="sq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6b5a22632db23f8db682bbc5c4a314b1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357686" y="1428736"/>
            <a:ext cx="4214842" cy="4429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dc7b32e41bd2468a64978732c01372c8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1500174"/>
            <a:ext cx="3786214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0ff681acf4ccfac79cf6ef99e8fb00ab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28596" y="1643050"/>
            <a:ext cx="4176722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2ac1542594e2a53836adb28f4bb0e53b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643050"/>
            <a:ext cx="4071934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06cab10d6de974f48cebf5083c3473f0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285852" y="928670"/>
            <a:ext cx="6929486" cy="50911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97815366b0457184e030b4d036abf3e0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357290" y="1214422"/>
            <a:ext cx="609600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fc339412e3b690cbfab1d34c3a74f243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71472" y="1643050"/>
            <a:ext cx="4429156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fca8783ae59df90c56d31f97865fd218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4" y="1643050"/>
            <a:ext cx="3714744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19</TotalTime>
  <Words>10</Words>
  <Application>Microsoft Office PowerPoint</Application>
  <PresentationFormat>On-screen Show (4:3)</PresentationFormat>
  <Paragraphs>3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Equity</vt:lpstr>
      <vt:lpstr>Вртић Бисери             Међународни   Дан толеранције </vt:lpstr>
      <vt:lpstr>Slide 2</vt:lpstr>
      <vt:lpstr>Slide 3</vt:lpstr>
      <vt:lpstr>Slide 4</vt:lpstr>
      <vt:lpstr>Slide 5</vt:lpstr>
      <vt:lpstr>Slide 6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Бисери               Дан толеранције</dc:title>
  <dc:creator>KORISNIK</dc:creator>
  <cp:lastModifiedBy>KORISNIK</cp:lastModifiedBy>
  <cp:revision>4</cp:revision>
  <dcterms:created xsi:type="dcterms:W3CDTF">2018-12-08T14:10:09Z</dcterms:created>
  <dcterms:modified xsi:type="dcterms:W3CDTF">2018-12-12T09:36:43Z</dcterms:modified>
</cp:coreProperties>
</file>