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F0F92E5-DAD1-482D-9027-FF5AD1B5FCFF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7DE71FC-4801-4A56-BFA2-2B3E6270D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b="1" dirty="0" smtClean="0">
                <a:latin typeface="Times New Roman" pitchFamily="18" charset="0"/>
              </a:rPr>
              <a:t>Вртић </a:t>
            </a:r>
            <a:r>
              <a:rPr lang="sr-Cyrl-RS" b="1" i="1" dirty="0" smtClean="0">
                <a:latin typeface="Times New Roman" pitchFamily="18" charset="0"/>
              </a:rPr>
              <a:t>Колибри </a:t>
            </a:r>
            <a:endParaRPr lang="en-US" b="1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2786058"/>
            <a:ext cx="7406640" cy="81660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sr-Cyrl-R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Толеранција </a:t>
            </a:r>
            <a:endParaRPr lang="en-US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14744" y="5572140"/>
            <a:ext cx="342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tx2"/>
                </a:solidFill>
                <a:latin typeface="Times New Roman" pitchFamily="18" charset="0"/>
              </a:rPr>
              <a:t>17.11.2016.</a:t>
            </a:r>
          </a:p>
          <a:p>
            <a:pPr algn="ctr"/>
            <a:r>
              <a:rPr lang="sr-Cyrl-RS" b="1" dirty="0" smtClean="0">
                <a:solidFill>
                  <a:schemeClr val="tx2"/>
                </a:solidFill>
                <a:latin typeface="Times New Roman" pitchFamily="18" charset="0"/>
              </a:rPr>
              <a:t>Крушевац </a:t>
            </a:r>
            <a:endParaRPr lang="en-US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Припрема за представу </a:t>
            </a:r>
            <a:br>
              <a:rPr lang="sr-Cyrl-RS" sz="2400" dirty="0" smtClean="0">
                <a:latin typeface="Times New Roman" pitchFamily="18" charset="0"/>
              </a:rPr>
            </a:b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20161117_0938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598295"/>
            <a:ext cx="7499350" cy="449961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effectLst/>
                <a:latin typeface="Times New Roman" pitchFamily="18" charset="0"/>
              </a:rPr>
              <a:t>Чекамо госте ,стижу другари  из вртића </a:t>
            </a:r>
            <a:r>
              <a:rPr lang="sr-Cyrl-RS" sz="2400" b="1" i="1" dirty="0" smtClean="0">
                <a:effectLst/>
                <a:latin typeface="Times New Roman" pitchFamily="18" charset="0"/>
              </a:rPr>
              <a:t>Невен </a:t>
            </a:r>
            <a:endParaRPr lang="en-US" sz="2400" b="1" i="1" dirty="0">
              <a:effectLst/>
              <a:latin typeface="Times New Roman" pitchFamily="18" charset="0"/>
            </a:endParaRPr>
          </a:p>
        </p:txBody>
      </p:sp>
      <p:pic>
        <p:nvPicPr>
          <p:cNvPr id="6" name="Content Placeholder 3" descr="IMG_20161117_0939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598295"/>
            <a:ext cx="7499350" cy="449961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effectLst/>
                <a:latin typeface="Times New Roman" pitchFamily="18" charset="0"/>
              </a:rPr>
              <a:t>Изчекујемо почетак представе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7" name="Content Placeholder 6" descr="IMG_20161117_0944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598295"/>
            <a:ext cx="7499350" cy="449961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effectLst/>
                <a:latin typeface="Times New Roman" pitchFamily="18" charset="0"/>
              </a:rPr>
              <a:t>Лав и миш </a:t>
            </a:r>
            <a:endParaRPr lang="en-US" sz="2400" b="1" i="1" dirty="0"/>
          </a:p>
        </p:txBody>
      </p:sp>
      <p:pic>
        <p:nvPicPr>
          <p:cNvPr id="4" name="Content Placeholder 3" descr="IMG_20161117_0947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857752" y="1928802"/>
            <a:ext cx="4071966" cy="4499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20161117_0945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1928802"/>
            <a:ext cx="3620052" cy="4557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effectLst/>
                <a:latin typeface="Times New Roman" pitchFamily="18" charset="0"/>
              </a:rPr>
              <a:t>Лав и миш </a:t>
            </a:r>
            <a:endParaRPr lang="en-US" sz="2400" b="1" dirty="0"/>
          </a:p>
        </p:txBody>
      </p:sp>
      <p:pic>
        <p:nvPicPr>
          <p:cNvPr id="4" name="Content Placeholder 3" descr="IMG_20161117_0952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1643050"/>
            <a:ext cx="3071834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20161117_0953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1571612"/>
            <a:ext cx="3143272" cy="4857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effectLst/>
                <a:latin typeface="Times New Roman" pitchFamily="18" charset="0"/>
              </a:rPr>
              <a:t>Лав и миш </a:t>
            </a:r>
            <a:endParaRPr lang="en-US" sz="2400" b="1" dirty="0"/>
          </a:p>
        </p:txBody>
      </p:sp>
      <p:pic>
        <p:nvPicPr>
          <p:cNvPr id="4" name="Content Placeholder 3" descr="IMG_20161117_0953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500174"/>
            <a:ext cx="2880360" cy="4800600"/>
          </a:xfrm>
        </p:spPr>
      </p:pic>
      <p:pic>
        <p:nvPicPr>
          <p:cNvPr id="5" name="Picture 4" descr="IMG_20161117_0953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500174"/>
            <a:ext cx="3043230" cy="471490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Аплауз за глумце од васпитача и деце из вртића </a:t>
            </a:r>
            <a:r>
              <a:rPr lang="sr-Cyrl-RS" sz="2400" b="1" i="1" dirty="0" smtClean="0">
                <a:latin typeface="Times New Roman" pitchFamily="18" charset="0"/>
              </a:rPr>
              <a:t>Невен</a:t>
            </a:r>
            <a:r>
              <a:rPr lang="sr-Cyrl-RS" sz="2400" i="1" dirty="0" smtClean="0">
                <a:latin typeface="Times New Roman" pitchFamily="18" charset="0"/>
              </a:rPr>
              <a:t>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20161117_0946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598295"/>
            <a:ext cx="7499350" cy="4499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Квиз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20161117_0959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598295"/>
            <a:ext cx="3636966" cy="4499610"/>
          </a:xfrm>
        </p:spPr>
      </p:pic>
      <p:pic>
        <p:nvPicPr>
          <p:cNvPr id="7" name="Picture 6" descr="IMG_20161117_1000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1571612"/>
            <a:ext cx="3071834" cy="44291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7422" y="6357958"/>
            <a:ext cx="571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tx2"/>
                </a:solidFill>
                <a:latin typeface="Times New Roman" pitchFamily="18" charset="0"/>
              </a:rPr>
              <a:t>Поштујемо договор  и помажемо другима </a:t>
            </a:r>
            <a:endParaRPr lang="en-US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814390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Деца из вртића </a:t>
            </a:r>
            <a:r>
              <a:rPr lang="sr-Cyrl-RS" sz="2400" b="1" i="1" dirty="0" smtClean="0">
                <a:latin typeface="Times New Roman" pitchFamily="18" charset="0"/>
              </a:rPr>
              <a:t>Колибри </a:t>
            </a:r>
            <a:r>
              <a:rPr lang="sr-Cyrl-RS" sz="2400" b="1" dirty="0" smtClean="0">
                <a:latin typeface="Times New Roman" pitchFamily="18" charset="0"/>
              </a:rPr>
              <a:t>и вртића </a:t>
            </a:r>
            <a:r>
              <a:rPr lang="sr-Cyrl-RS" sz="2400" b="1" i="1" dirty="0" smtClean="0">
                <a:latin typeface="Times New Roman" pitchFamily="18" charset="0"/>
              </a:rPr>
              <a:t>Невен </a:t>
            </a:r>
            <a:br>
              <a:rPr lang="sr-Cyrl-RS" sz="2400" b="1" i="1" dirty="0" smtClean="0">
                <a:latin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</a:rPr>
              <a:t>Заједничка игра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5" name="Content Placeholder 4" descr="IMG_20161117_1011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598295"/>
            <a:ext cx="7499350" cy="4499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</TotalTime>
  <Words>52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Solstice</vt:lpstr>
      <vt:lpstr>Вртић Колибри </vt:lpstr>
      <vt:lpstr>Припрема за представу  </vt:lpstr>
      <vt:lpstr>Чекамо госте ,стижу другари  из вртића Невен </vt:lpstr>
      <vt:lpstr>Изчекујемо почетак представе</vt:lpstr>
      <vt:lpstr>Лав и миш </vt:lpstr>
      <vt:lpstr>Лав и миш </vt:lpstr>
      <vt:lpstr>Лав и миш </vt:lpstr>
      <vt:lpstr>Аплауз за глумце од васпитача и деце из вртића Невен </vt:lpstr>
      <vt:lpstr>Квиз </vt:lpstr>
      <vt:lpstr>Деца из вртића Колибри и вртића Невен  Заједничка игра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Колибри</dc:title>
  <dc:creator>KORISNIK</dc:creator>
  <cp:lastModifiedBy>Steva</cp:lastModifiedBy>
  <cp:revision>5</cp:revision>
  <dcterms:created xsi:type="dcterms:W3CDTF">2016-11-23T07:39:48Z</dcterms:created>
  <dcterms:modified xsi:type="dcterms:W3CDTF">2016-11-24T08:33:27Z</dcterms:modified>
</cp:coreProperties>
</file>