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7" r:id="rId5"/>
    <p:sldId id="265" r:id="rId6"/>
    <p:sldId id="266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E1462952-5729-42CC-AE6A-DDCB45F738A2}" type="datetimeFigureOut">
              <a:rPr lang="en-US" smtClean="0"/>
              <a:pPr/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24B5326-942B-465F-8C6F-D832CC0574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785795"/>
            <a:ext cx="5743588" cy="1857387"/>
          </a:xfrm>
        </p:spPr>
        <p:txBody>
          <a:bodyPr/>
          <a:lstStyle/>
          <a:p>
            <a:pPr algn="l"/>
            <a:r>
              <a:rPr lang="sr-Cyrl-RS" dirty="0" smtClean="0">
                <a:latin typeface="Times New Roman" pitchFamily="18" charset="0"/>
              </a:rPr>
              <a:t>Вртић 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</a:rPr>
              <a:t>Лептирић </a:t>
            </a:r>
            <a:endParaRPr lang="en-US" i="1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4612" y="3500438"/>
            <a:ext cx="6286544" cy="928694"/>
          </a:xfrm>
        </p:spPr>
        <p:txBody>
          <a:bodyPr>
            <a:normAutofit fontScale="92500" lnSpcReduction="10000"/>
          </a:bodyPr>
          <a:lstStyle/>
          <a:p>
            <a:r>
              <a:rPr lang="sr-Cyrl-RS" sz="3600" b="1" dirty="0" smtClean="0">
                <a:latin typeface="Times New Roman" pitchFamily="18" charset="0"/>
              </a:rPr>
              <a:t>Међународни Дан толеранције </a:t>
            </a:r>
            <a:r>
              <a:rPr lang="sr-Cyrl-RS" sz="3600" b="1" i="1" dirty="0" smtClean="0">
                <a:latin typeface="Times New Roman" pitchFamily="18" charset="0"/>
              </a:rPr>
              <a:t>Сваком </a:t>
            </a:r>
            <a:r>
              <a:rPr lang="sr-Cyrl-RS" sz="3600" b="1" i="1" dirty="0" smtClean="0">
                <a:latin typeface="Times New Roman" pitchFamily="18" charset="0"/>
              </a:rPr>
              <a:t>једном сунце сине </a:t>
            </a:r>
            <a:endParaRPr lang="en-US" sz="3600" b="1" i="1" dirty="0"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14744" y="5572140"/>
            <a:ext cx="45005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Новембар ,2018.</a:t>
            </a:r>
          </a:p>
          <a:p>
            <a:pPr algn="ctr"/>
            <a:r>
              <a:rPr lang="sr-Cyrl-RS" b="1" dirty="0" smtClean="0">
                <a:solidFill>
                  <a:schemeClr val="bg1"/>
                </a:solidFill>
                <a:latin typeface="Times New Roman" pitchFamily="18" charset="0"/>
              </a:rPr>
              <a:t>Крушевац</a:t>
            </a:r>
            <a:endParaRPr lang="en-US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ded82e5c80b32177dedfc617ebb5421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1997075"/>
            <a:ext cx="7053290" cy="4071938"/>
          </a:xfrm>
        </p:spPr>
      </p:pic>
      <p:sp>
        <p:nvSpPr>
          <p:cNvPr id="6" name="TextBox 5"/>
          <p:cNvSpPr txBox="1"/>
          <p:nvPr/>
        </p:nvSpPr>
        <p:spPr>
          <a:xfrm>
            <a:off x="857224" y="857232"/>
            <a:ext cx="628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Сваком једном Сунце сине </a:t>
            </a:r>
            <a:endParaRPr lang="en-US" sz="24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6cc2acae441482c30bf27c39b029186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189e3c0297f833c178b592e476ee189a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9c2b585b13920076405e901ce2a9079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9076e4f9304f260350dca4236353b06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71de25933b13a3ebbc1b9d91281f627e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997075"/>
            <a:ext cx="7239000" cy="40719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Након представе </a:t>
            </a:r>
            <a:br>
              <a:rPr lang="sr-Cyrl-RS" dirty="0" smtClean="0">
                <a:latin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</a:rPr>
              <a:t>изложба ликовних радова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4" name="Content Placeholder 3" descr="IMG-6b5cfd335c735417c6b8c57dbb23bf40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500174"/>
            <a:ext cx="6858048" cy="48466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-61a15c4b9c15f5033ada0229c6510d7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961382"/>
            <a:ext cx="4000528" cy="41433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-1e90eedbf4179b20666d9422eefed348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000240"/>
            <a:ext cx="3249405" cy="40719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33</TotalTime>
  <Words>19</Words>
  <Application>Microsoft Office PowerPoint</Application>
  <PresentationFormat>On-screen Show (4:3)</PresentationFormat>
  <Paragraphs>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Opulent</vt:lpstr>
      <vt:lpstr>Вртић  Лептирић </vt:lpstr>
      <vt:lpstr>Slide 2</vt:lpstr>
      <vt:lpstr>Slide 3</vt:lpstr>
      <vt:lpstr>Slide 4</vt:lpstr>
      <vt:lpstr>Slide 5</vt:lpstr>
      <vt:lpstr>Slide 6</vt:lpstr>
      <vt:lpstr>Slide 7</vt:lpstr>
      <vt:lpstr>Након представе  изложба ликовних радова 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 Лептирић</dc:title>
  <dc:creator>KORISNIK</dc:creator>
  <cp:lastModifiedBy>KORISNIK</cp:lastModifiedBy>
  <cp:revision>8</cp:revision>
  <dcterms:created xsi:type="dcterms:W3CDTF">2018-11-26T07:34:48Z</dcterms:created>
  <dcterms:modified xsi:type="dcterms:W3CDTF">2018-12-12T09:40:29Z</dcterms:modified>
</cp:coreProperties>
</file>