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1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342ED79-2F18-4236-9D95-D301462D42E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C342ED79-2F18-4236-9D95-D301462D42E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ED79-2F18-4236-9D95-D301462D42E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342ED79-2F18-4236-9D95-D301462D42E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1AC3926-936C-4D87-BDF1-1428AD92A9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b="1" i="1" dirty="0" smtClean="0">
                <a:solidFill>
                  <a:schemeClr val="accent2">
                    <a:lumMod val="50000"/>
                  </a:schemeClr>
                </a:solidFill>
              </a:rPr>
              <a:t>Међународни Дан породице</a:t>
            </a:r>
            <a:endParaRPr lang="en-US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sr-Cyrl-RS" sz="1600" b="1" dirty="0" smtClean="0">
                <a:latin typeface="Times New Roman" pitchFamily="18" charset="0"/>
              </a:rPr>
              <a:t>15.05.2018.</a:t>
            </a:r>
          </a:p>
          <a:p>
            <a:pPr algn="ctr"/>
            <a:r>
              <a:rPr lang="sr-Cyrl-RS" sz="1600" b="1" dirty="0" smtClean="0">
                <a:latin typeface="Times New Roman" pitchFamily="18" charset="0"/>
              </a:rPr>
              <a:t>Крушевац</a:t>
            </a:r>
            <a:endParaRPr lang="en-US" sz="1600" b="1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034" y="1214422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24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Владо Јурић</a:t>
            </a:r>
            <a:endParaRPr lang="en-US" sz="2400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357166"/>
            <a:ext cx="2157416" cy="20742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Међународни Дан породице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20180515_093539_resized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285860"/>
            <a:ext cx="3702844" cy="4937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20180515_093416_resiz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285860"/>
            <a:ext cx="3571900" cy="5000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Међународни Дан породице</a:t>
            </a:r>
            <a:endParaRPr lang="en-US" sz="2400" dirty="0"/>
          </a:p>
        </p:txBody>
      </p:sp>
      <p:pic>
        <p:nvPicPr>
          <p:cNvPr id="4" name="Content Placeholder 3" descr="20180515_093432_resized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357298"/>
            <a:ext cx="3702844" cy="4937125"/>
          </a:xfrm>
        </p:spPr>
      </p:pic>
      <p:pic>
        <p:nvPicPr>
          <p:cNvPr id="5" name="Picture 4" descr="20180515_093457_resiz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357298"/>
            <a:ext cx="3696899" cy="4929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Међународни Дан породице</a:t>
            </a:r>
            <a:endParaRPr lang="en-US" sz="2400" dirty="0"/>
          </a:p>
        </p:txBody>
      </p:sp>
      <p:pic>
        <p:nvPicPr>
          <p:cNvPr id="4" name="Content Placeholder 3" descr="20180515_092334_resized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8" y="1357298"/>
            <a:ext cx="6143668" cy="493712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Међународни Дан породице</a:t>
            </a:r>
            <a:endParaRPr lang="en-US" sz="2400" dirty="0"/>
          </a:p>
        </p:txBody>
      </p:sp>
      <p:pic>
        <p:nvPicPr>
          <p:cNvPr id="4" name="Content Placeholder 3" descr="20180515_092337_resized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357298"/>
            <a:ext cx="3702844" cy="4937125"/>
          </a:xfrm>
        </p:spPr>
      </p:pic>
      <p:pic>
        <p:nvPicPr>
          <p:cNvPr id="5" name="Picture 4" descr="20180515_092248_resiz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357298"/>
            <a:ext cx="3571882" cy="492922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Међународни Дан породице</a:t>
            </a:r>
            <a:endParaRPr lang="en-US" sz="2400" dirty="0"/>
          </a:p>
        </p:txBody>
      </p:sp>
      <p:pic>
        <p:nvPicPr>
          <p:cNvPr id="4" name="Content Placeholder 3" descr="20180515_092336_resized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643050"/>
            <a:ext cx="3429024" cy="457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20180515_092337_resiz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643050"/>
            <a:ext cx="3269685" cy="457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33</TotalTime>
  <Words>24</Words>
  <Application>Microsoft Office PowerPoint</Application>
  <PresentationFormat>On-screen Show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Origin</vt:lpstr>
      <vt:lpstr>Међународни Дан породице</vt:lpstr>
      <vt:lpstr>Међународни Дан породице</vt:lpstr>
      <vt:lpstr>Међународни Дан породице</vt:lpstr>
      <vt:lpstr>Међународни Дан породице</vt:lpstr>
      <vt:lpstr>Међународни Дан породице</vt:lpstr>
      <vt:lpstr>Међународни Дан породице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6</cp:revision>
  <dcterms:created xsi:type="dcterms:W3CDTF">2018-05-18T08:51:15Z</dcterms:created>
  <dcterms:modified xsi:type="dcterms:W3CDTF">2018-05-18T09:25:30Z</dcterms:modified>
</cp:coreProperties>
</file>