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3ACC96E-311E-47C5-B1F3-CC56034E6CE1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8028CB3-836E-4F1C-9959-C013FA7281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76" y="357167"/>
            <a:ext cx="7315224" cy="1357321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Дан на снегу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5918" y="5857892"/>
            <a:ext cx="6400800" cy="82390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Фебруар ,2018.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2214555"/>
            <a:ext cx="735811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858148" cy="11430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,играрије…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Старија васпитна група ,васпитача Љ.Лазић и М.Милосављевић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0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74638"/>
            <a:ext cx="7504960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,играрије...</a:t>
            </a:r>
            <a:endParaRPr lang="en-US" sz="2400" b="1" dirty="0"/>
          </a:p>
        </p:txBody>
      </p:sp>
      <p:pic>
        <p:nvPicPr>
          <p:cNvPr id="4" name="Content Placeholder 3" descr="DSC_0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</TotalTime>
  <Words>35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Solstice</vt:lpstr>
      <vt:lpstr>Дан на снегу </vt:lpstr>
      <vt:lpstr>Радост ,играрије… Старија васпитна група ,васпитача Љ.Лазић и М.Милосављевић</vt:lpstr>
      <vt:lpstr>Радост ,играрије...</vt:lpstr>
      <vt:lpstr>Радост ,играрије...</vt:lpstr>
      <vt:lpstr>Радост ,играрије...</vt:lpstr>
      <vt:lpstr>Радост ,играрије...</vt:lpstr>
      <vt:lpstr>Радост ,играрије...</vt:lpstr>
      <vt:lpstr>Радост ,играрије...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Дан на снегу</dc:title>
  <dc:creator>KORISNIK</dc:creator>
  <cp:lastModifiedBy>KORISNIK</cp:lastModifiedBy>
  <cp:revision>3</cp:revision>
  <dcterms:created xsi:type="dcterms:W3CDTF">2018-03-12T14:51:21Z</dcterms:created>
  <dcterms:modified xsi:type="dcterms:W3CDTF">2018-03-12T21:33:37Z</dcterms:modified>
</cp:coreProperties>
</file>