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3" r:id="rId3"/>
    <p:sldId id="257" r:id="rId4"/>
    <p:sldId id="258" r:id="rId5"/>
    <p:sldId id="259" r:id="rId6"/>
    <p:sldId id="260" r:id="rId7"/>
    <p:sldId id="274" r:id="rId8"/>
    <p:sldId id="275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BCB21-952B-408B-9996-4BB524C25A8C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E562AA-9DA1-4EF7-BB65-3ECF4135284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BCB21-952B-408B-9996-4BB524C25A8C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E562AA-9DA1-4EF7-BB65-3ECF413528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BCB21-952B-408B-9996-4BB524C25A8C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E562AA-9DA1-4EF7-BB65-3ECF4135284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BCB21-952B-408B-9996-4BB524C25A8C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E562AA-9DA1-4EF7-BB65-3ECF413528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BCB21-952B-408B-9996-4BB524C25A8C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E562AA-9DA1-4EF7-BB65-3ECF413528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BCB21-952B-408B-9996-4BB524C25A8C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E562AA-9DA1-4EF7-BB65-3ECF413528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BCB21-952B-408B-9996-4BB524C25A8C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E562AA-9DA1-4EF7-BB65-3ECF4135284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BCB21-952B-408B-9996-4BB524C25A8C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E562AA-9DA1-4EF7-BB65-3ECF413528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BCB21-952B-408B-9996-4BB524C25A8C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E562AA-9DA1-4EF7-BB65-3ECF4135284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BCB21-952B-408B-9996-4BB524C25A8C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E562AA-9DA1-4EF7-BB65-3ECF413528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BCB21-952B-408B-9996-4BB524C25A8C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E562AA-9DA1-4EF7-BB65-3ECF413528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8DBCB21-952B-408B-9996-4BB524C25A8C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1E562AA-9DA1-4EF7-BB65-3ECF4135284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7290" y="285728"/>
            <a:ext cx="7572428" cy="3000396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800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У сусрет </a:t>
            </a:r>
            <a:r>
              <a:rPr lang="sr-Cyrl-RS" sz="2800" i="1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Светском дану јабуке  </a:t>
            </a:r>
            <a:r>
              <a:rPr lang="sr-Cyrl-RS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/>
            </a:r>
            <a:br>
              <a:rPr lang="sr-Cyrl-RS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</a:br>
            <a:r>
              <a:rPr lang="sr-Cyrl-RS" b="1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Краљица воћа</a:t>
            </a:r>
            <a:r>
              <a:rPr lang="sr-Cyrl-RS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/>
            </a:r>
            <a:br>
              <a:rPr lang="sr-Cyrl-RS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</a:br>
            <a:r>
              <a:rPr lang="sr-Cyrl-RS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Симбол</a:t>
            </a:r>
            <a:r>
              <a:rPr lang="sr-Latn-RS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 </a:t>
            </a:r>
            <a:r>
              <a:rPr lang="sr-Cyrl-RS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здравља,љубави и лепоте </a:t>
            </a:r>
            <a:br>
              <a:rPr lang="sr-Cyrl-RS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</a:br>
            <a:r>
              <a:rPr lang="sr-Cyrl-RS" b="1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Њено величанство јабука </a:t>
            </a:r>
            <a:endParaRPr lang="en-US" sz="2700" b="1" i="1" dirty="0">
              <a:solidFill>
                <a:srgbClr val="00B050"/>
              </a:solidFill>
              <a:effectLst/>
              <a:latin typeface="Times New Roman" pitchFamily="18" charset="0"/>
            </a:endParaRPr>
          </a:p>
        </p:txBody>
      </p:sp>
      <p:pic>
        <p:nvPicPr>
          <p:cNvPr id="5" name="Content Placeholder 7" descr="jabuk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8992" y="3357562"/>
            <a:ext cx="3290844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286116" y="6143644"/>
            <a:ext cx="3571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rgbClr val="00B050"/>
                </a:solidFill>
                <a:latin typeface="Times New Roman" pitchFamily="18" charset="0"/>
              </a:rPr>
              <a:t>19.10.2016.год.</a:t>
            </a:r>
          </a:p>
          <a:p>
            <a:pPr algn="ctr"/>
            <a:r>
              <a:rPr lang="sr-Cyrl-RS" dirty="0" smtClean="0">
                <a:solidFill>
                  <a:srgbClr val="00B050"/>
                </a:solidFill>
                <a:latin typeface="Times New Roman" pitchFamily="18" charset="0"/>
              </a:rPr>
              <a:t>Крушевац </a:t>
            </a:r>
            <a:endParaRPr lang="en-US" dirty="0">
              <a:solidFill>
                <a:srgbClr val="00B05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4800" dirty="0" smtClean="0">
                <a:solidFill>
                  <a:srgbClr val="00B050"/>
                </a:solidFill>
                <a:latin typeface="Times New Roman" pitchFamily="18" charset="0"/>
              </a:rPr>
              <a:t>Вртић </a:t>
            </a:r>
            <a:r>
              <a:rPr lang="sr-Cyrl-RS" sz="4800" i="1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Невен</a:t>
            </a:r>
            <a:endParaRPr lang="en-US" sz="4800" i="1" dirty="0">
              <a:solidFill>
                <a:srgbClr val="00B050"/>
              </a:solidFill>
              <a:effectLst/>
              <a:latin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0100" y="1500174"/>
            <a:ext cx="8001024" cy="48006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sr-Cyrl-RS" sz="2400" b="1" dirty="0" smtClean="0">
                <a:solidFill>
                  <a:srgbClr val="00B050"/>
                </a:solidFill>
                <a:latin typeface="Times New Roman" pitchFamily="18" charset="0"/>
              </a:rPr>
              <a:t>Деца старије јаслене васпитне  групе </a:t>
            </a:r>
            <a:r>
              <a:rPr lang="sr-Cyrl-RS" sz="2400" b="1" i="1" dirty="0" smtClean="0">
                <a:solidFill>
                  <a:srgbClr val="00B050"/>
                </a:solidFill>
                <a:latin typeface="Times New Roman" pitchFamily="18" charset="0"/>
              </a:rPr>
              <a:t>Зека</a:t>
            </a:r>
            <a:r>
              <a:rPr lang="sr-Cyrl-RS" sz="2400" b="1" dirty="0" smtClean="0">
                <a:solidFill>
                  <a:srgbClr val="00B050"/>
                </a:solidFill>
                <a:latin typeface="Times New Roman" pitchFamily="18" charset="0"/>
              </a:rPr>
              <a:t> ,васпитачи Љ.Величковић и В.Филиповић,стручни сарадник С.Миладиновић </a:t>
            </a:r>
            <a:endParaRPr lang="en-US" sz="2400" b="1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43042" y="3071810"/>
            <a:ext cx="607223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4800" dirty="0" smtClean="0">
                <a:solidFill>
                  <a:srgbClr val="00B050"/>
                </a:solidFill>
                <a:latin typeface="Times New Roman" pitchFamily="18" charset="0"/>
              </a:rPr>
              <a:t>Њено величанство јабука </a:t>
            </a:r>
            <a:endParaRPr lang="en-US" sz="4800" dirty="0"/>
          </a:p>
        </p:txBody>
      </p:sp>
      <p:pic>
        <p:nvPicPr>
          <p:cNvPr id="5" name="Content Placeholder 7" descr="jabuk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20" y="3857628"/>
            <a:ext cx="3290844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976" y="714356"/>
            <a:ext cx="7715304" cy="4429156"/>
          </a:xfrm>
        </p:spPr>
        <p:txBody>
          <a:bodyPr>
            <a:noAutofit/>
          </a:bodyPr>
          <a:lstStyle/>
          <a:p>
            <a:pPr algn="just"/>
            <a:r>
              <a:rPr lang="sr-Cyrl-RS" sz="2800" i="1" dirty="0" smtClean="0">
                <a:latin typeface="Times New Roman" pitchFamily="18" charset="0"/>
              </a:rPr>
              <a:t>                                                                                  </a:t>
            </a:r>
            <a:r>
              <a:rPr lang="sr-Cyrl-RS" sz="2800" b="1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Симбол здравља, лепоте и љубави, њено величанство јабука од 1990 године  има свој дан 20.октобар .Тада је први пут у Лондону  организован дан посвећен овој рајској  воћки.      Данас се 20.октобра у великом броју земаља организују многобројни садржаји који су  образовног карактера са циљем да промовишу јабуку као значајну намирницу у људској исхрани ,као и њене многобројне нове сорте. </a:t>
            </a:r>
            <a:r>
              <a:rPr lang="en-US" sz="2800" b="1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/>
            </a:r>
            <a:br>
              <a:rPr lang="en-US" sz="2800" b="1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</a:br>
            <a:endParaRPr lang="en-US" sz="2800" b="1" dirty="0">
              <a:solidFill>
                <a:srgbClr val="00B050"/>
              </a:solidFill>
              <a:effectLst/>
              <a:latin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8662" y="4857760"/>
            <a:ext cx="8001056" cy="1714511"/>
          </a:xfrm>
        </p:spPr>
        <p:txBody>
          <a:bodyPr>
            <a:normAutofit fontScale="85000" lnSpcReduction="20000"/>
          </a:bodyPr>
          <a:lstStyle/>
          <a:p>
            <a:endParaRPr lang="sr-Cyrl-RS" dirty="0" smtClean="0"/>
          </a:p>
          <a:p>
            <a:pPr>
              <a:buNone/>
            </a:pPr>
            <a:endParaRPr lang="sr-Cyrl-RS" dirty="0" smtClean="0"/>
          </a:p>
          <a:p>
            <a:pPr algn="ctr">
              <a:buNone/>
            </a:pPr>
            <a:r>
              <a:rPr lang="sr-Cyrl-RS" dirty="0" smtClean="0">
                <a:latin typeface="Times New Roman" pitchFamily="18" charset="0"/>
              </a:rPr>
              <a:t>  </a:t>
            </a:r>
            <a:r>
              <a:rPr lang="sr-Cyrl-RS" b="1" dirty="0" smtClean="0">
                <a:solidFill>
                  <a:srgbClr val="00B050"/>
                </a:solidFill>
                <a:latin typeface="Times New Roman" pitchFamily="18" charset="0"/>
              </a:rPr>
              <a:t>И ми  малени </a:t>
            </a:r>
            <a:r>
              <a:rPr lang="sr-Cyrl-RS" b="1" i="1" dirty="0" smtClean="0">
                <a:solidFill>
                  <a:srgbClr val="00B050"/>
                </a:solidFill>
                <a:latin typeface="Times New Roman" pitchFamily="18" charset="0"/>
              </a:rPr>
              <a:t>Зечићи </a:t>
            </a:r>
            <a:r>
              <a:rPr lang="sr-Cyrl-RS" b="1" dirty="0" smtClean="0">
                <a:solidFill>
                  <a:srgbClr val="00B050"/>
                </a:solidFill>
                <a:latin typeface="Times New Roman" pitchFamily="18" charset="0"/>
              </a:rPr>
              <a:t> ,дајемо </a:t>
            </a:r>
            <a:r>
              <a:rPr lang="sr-Cyrl-RS" b="1" smtClean="0">
                <a:solidFill>
                  <a:srgbClr val="00B050"/>
                </a:solidFill>
                <a:latin typeface="Times New Roman" pitchFamily="18" charset="0"/>
              </a:rPr>
              <a:t>свој скромани </a:t>
            </a:r>
            <a:r>
              <a:rPr lang="sr-Cyrl-RS" b="1" dirty="0" smtClean="0">
                <a:solidFill>
                  <a:srgbClr val="00B050"/>
                </a:solidFill>
                <a:latin typeface="Times New Roman" pitchFamily="18" charset="0"/>
              </a:rPr>
              <a:t>допринос обележавању </a:t>
            </a:r>
            <a:r>
              <a:rPr lang="sr-Cyrl-RS" b="1" i="1" dirty="0" smtClean="0">
                <a:solidFill>
                  <a:srgbClr val="00B050"/>
                </a:solidFill>
                <a:latin typeface="Times New Roman" pitchFamily="18" charset="0"/>
              </a:rPr>
              <a:t>Светског дана јабуке </a:t>
            </a:r>
          </a:p>
          <a:p>
            <a:endParaRPr lang="sr-Cyrl-R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54032"/>
          </a:xfrm>
        </p:spPr>
        <p:txBody>
          <a:bodyPr>
            <a:normAutofit/>
          </a:bodyPr>
          <a:lstStyle/>
          <a:p>
            <a:pPr algn="l"/>
            <a:r>
              <a:rPr lang="sr-Cyrl-RS" sz="3200" b="1" i="1" dirty="0" smtClean="0">
                <a:solidFill>
                  <a:srgbClr val="00B050"/>
                </a:solidFill>
                <a:latin typeface="Times New Roman" pitchFamily="18" charset="0"/>
              </a:rPr>
              <a:t>Једна јабука на дан,болест из куће ван</a:t>
            </a:r>
            <a:endParaRPr lang="en-US" sz="3200" dirty="0">
              <a:solidFill>
                <a:srgbClr val="00B050"/>
              </a:solidFill>
            </a:endParaRPr>
          </a:p>
        </p:txBody>
      </p:sp>
      <p:pic>
        <p:nvPicPr>
          <p:cNvPr id="5" name="Picture 4" descr="IMG_29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2976" y="2500306"/>
            <a:ext cx="4000528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9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2643182"/>
            <a:ext cx="3857620" cy="385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Content Placeholder 7" descr="jabuka4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142976" y="928670"/>
            <a:ext cx="1504894" cy="1600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200" b="1" i="1" dirty="0" smtClean="0">
                <a:solidFill>
                  <a:srgbClr val="00B050"/>
                </a:solidFill>
                <a:latin typeface="Times New Roman" pitchFamily="18" charset="0"/>
              </a:rPr>
              <a:t>Једна јабука на дан,болест из куће ван</a:t>
            </a:r>
            <a:endParaRPr lang="en-US" sz="3200" dirty="0"/>
          </a:p>
        </p:txBody>
      </p:sp>
      <p:pic>
        <p:nvPicPr>
          <p:cNvPr id="6" name="Content Placeholder 5" descr="IMG_29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2214554"/>
            <a:ext cx="3783108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_29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2000240"/>
            <a:ext cx="3857651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Content Placeholder 7" descr="jabuka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42976" y="928670"/>
            <a:ext cx="1143008" cy="1215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7422" y="274638"/>
            <a:ext cx="6576266" cy="1143000"/>
          </a:xfrm>
        </p:spPr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rgbClr val="00B050"/>
                </a:solidFill>
                <a:latin typeface="Times New Roman" pitchFamily="18" charset="0"/>
              </a:rPr>
              <a:t>Једна јабука на дан,болест из куће ван</a:t>
            </a:r>
            <a:endParaRPr lang="en-US" sz="2400" dirty="0"/>
          </a:p>
        </p:txBody>
      </p:sp>
      <p:pic>
        <p:nvPicPr>
          <p:cNvPr id="5" name="Content Placeholder 4" descr="IMG_29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2143116"/>
            <a:ext cx="3403605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9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571744"/>
            <a:ext cx="4572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Content Placeholder 7" descr="jabuka4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000100" y="214290"/>
            <a:ext cx="1504894" cy="1600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3108" y="274638"/>
            <a:ext cx="6790580" cy="1143000"/>
          </a:xfrm>
        </p:spPr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rgbClr val="00B050"/>
                </a:solidFill>
                <a:latin typeface="Times New Roman" pitchFamily="18" charset="0"/>
              </a:rPr>
              <a:t>Једна јабука на дан,болест из куће ван</a:t>
            </a:r>
            <a:endParaRPr lang="en-US" sz="2400" dirty="0"/>
          </a:p>
        </p:txBody>
      </p:sp>
      <p:pic>
        <p:nvPicPr>
          <p:cNvPr id="5" name="Content Placeholder 4" descr="IMG_29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7" y="1447800"/>
            <a:ext cx="428628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9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1500174"/>
            <a:ext cx="4000496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Content Placeholder 7" descr="jabuka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214290"/>
            <a:ext cx="1285884" cy="13673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7422" y="274638"/>
            <a:ext cx="6576266" cy="1143000"/>
          </a:xfrm>
        </p:spPr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rgbClr val="00B050"/>
                </a:solidFill>
                <a:latin typeface="Times New Roman" pitchFamily="18" charset="0"/>
              </a:rPr>
              <a:t>Једна јабука на дан,болест из куће ван</a:t>
            </a:r>
            <a:endParaRPr lang="en-US" sz="2400" dirty="0"/>
          </a:p>
        </p:txBody>
      </p:sp>
      <p:pic>
        <p:nvPicPr>
          <p:cNvPr id="5" name="Content Placeholder 4" descr="IMG_298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2" y="1785926"/>
            <a:ext cx="3500462" cy="41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97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1928802"/>
            <a:ext cx="3643306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Content Placeholder 7" descr="jabuka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214290"/>
            <a:ext cx="1357322" cy="14432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8860" y="274638"/>
            <a:ext cx="6504828" cy="1143000"/>
          </a:xfrm>
        </p:spPr>
        <p:txBody>
          <a:bodyPr>
            <a:normAutofit/>
          </a:bodyPr>
          <a:lstStyle/>
          <a:p>
            <a:r>
              <a:rPr lang="sr-Cyrl-RS" sz="2800" b="1" i="1" dirty="0" smtClean="0">
                <a:solidFill>
                  <a:srgbClr val="00B050"/>
                </a:solidFill>
                <a:latin typeface="Times New Roman" pitchFamily="18" charset="0"/>
              </a:rPr>
              <a:t>Једна јабука на дан,болест из куће ван</a:t>
            </a:r>
            <a:endParaRPr lang="en-US" sz="2800" dirty="0"/>
          </a:p>
        </p:txBody>
      </p:sp>
      <p:pic>
        <p:nvPicPr>
          <p:cNvPr id="4" name="Content Placeholder 3" descr="IMG_296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4" y="1571612"/>
            <a:ext cx="3357586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Content Placeholder 7" descr="jabuka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214290"/>
            <a:ext cx="1504894" cy="1600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297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2000240"/>
            <a:ext cx="4357686" cy="4071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488" y="274638"/>
            <a:ext cx="6076200" cy="1143000"/>
          </a:xfrm>
        </p:spPr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rgbClr val="00B050"/>
                </a:solidFill>
                <a:latin typeface="Times New Roman" pitchFamily="18" charset="0"/>
              </a:rPr>
              <a:t>Једна јабука на дан,болест из куће ван</a:t>
            </a:r>
            <a:endParaRPr lang="en-US" sz="2400" dirty="0"/>
          </a:p>
        </p:txBody>
      </p:sp>
      <p:pic>
        <p:nvPicPr>
          <p:cNvPr id="6" name="Content Placeholder 5" descr="IMG_297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2" y="1500174"/>
            <a:ext cx="3286148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_29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1500174"/>
            <a:ext cx="3929090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Content Placeholder 3" descr="IMG_298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14414" y="4500570"/>
            <a:ext cx="3286148" cy="2177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Content Placeholder 7" descr="jabuka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4414" y="0"/>
            <a:ext cx="1504894" cy="1600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3240" y="274638"/>
            <a:ext cx="5790448" cy="1143000"/>
          </a:xfrm>
        </p:spPr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rgbClr val="00B050"/>
                </a:solidFill>
                <a:latin typeface="Times New Roman" pitchFamily="18" charset="0"/>
              </a:rPr>
              <a:t>Једна јабука на дан,болест из куће ван</a:t>
            </a:r>
            <a:endParaRPr lang="en-US" sz="2400" dirty="0"/>
          </a:p>
        </p:txBody>
      </p:sp>
      <p:pic>
        <p:nvPicPr>
          <p:cNvPr id="8" name="Picture 7" descr="IMG_29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1538" y="4357694"/>
            <a:ext cx="3714776" cy="2292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Content Placeholder 11" descr="IMG_298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071538" y="1500174"/>
            <a:ext cx="3813175" cy="2859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12" descr="IMG_298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57752" y="1928802"/>
            <a:ext cx="4071934" cy="4357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Content Placeholder 7" descr="jabuka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5852" y="0"/>
            <a:ext cx="1504894" cy="1600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6050" y="274638"/>
            <a:ext cx="6147638" cy="1143000"/>
          </a:xfrm>
        </p:spPr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rgbClr val="00B050"/>
                </a:solidFill>
                <a:latin typeface="Times New Roman" pitchFamily="18" charset="0"/>
              </a:rPr>
              <a:t>Једна јабука на дан,болест из куће ван</a:t>
            </a:r>
            <a:endParaRPr lang="en-US" sz="2400" dirty="0"/>
          </a:p>
        </p:txBody>
      </p:sp>
      <p:pic>
        <p:nvPicPr>
          <p:cNvPr id="4" name="Content Placeholder 3" descr="IMG_29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285860"/>
            <a:ext cx="4027489" cy="30206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99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0100" y="4214818"/>
            <a:ext cx="4071966" cy="2643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99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2066" y="1643050"/>
            <a:ext cx="3786182" cy="46434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Content Placeholder 7" descr="jabuka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4414" y="0"/>
            <a:ext cx="1504894" cy="1600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3174" y="274638"/>
            <a:ext cx="6290514" cy="1143000"/>
          </a:xfrm>
        </p:spPr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rgbClr val="00B050"/>
                </a:solidFill>
                <a:latin typeface="Times New Roman" pitchFamily="18" charset="0"/>
              </a:rPr>
              <a:t>Једна јабука на дан,болест из куће ван</a:t>
            </a:r>
            <a:endParaRPr lang="en-US" sz="2400" dirty="0"/>
          </a:p>
        </p:txBody>
      </p:sp>
      <p:pic>
        <p:nvPicPr>
          <p:cNvPr id="6" name="Picture 5" descr="IMG_299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4876" y="1142984"/>
            <a:ext cx="4000528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Content Placeholder 7" descr="IMG_299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714876" y="4129102"/>
            <a:ext cx="4143404" cy="27288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Content Placeholder 7" descr="jabuka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538" y="0"/>
            <a:ext cx="1504894" cy="1600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ages (1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8728" y="1857364"/>
            <a:ext cx="2928958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6050" y="274638"/>
            <a:ext cx="6147638" cy="1143000"/>
          </a:xfrm>
        </p:spPr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rgbClr val="00B050"/>
                </a:solidFill>
                <a:latin typeface="Times New Roman" pitchFamily="18" charset="0"/>
              </a:rPr>
              <a:t>Једна јабука на дан,болест из куће ван</a:t>
            </a:r>
            <a:endParaRPr lang="en-US" sz="2400" dirty="0"/>
          </a:p>
        </p:txBody>
      </p:sp>
      <p:pic>
        <p:nvPicPr>
          <p:cNvPr id="4" name="Content Placeholder 3" descr="IMG_299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1571612"/>
            <a:ext cx="3308355" cy="2481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99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85852" y="4000504"/>
            <a:ext cx="3214710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30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1643050"/>
            <a:ext cx="3905245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Content Placeholder 7" descr="jabuka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5852" y="0"/>
            <a:ext cx="1504894" cy="1600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4612" y="274638"/>
            <a:ext cx="6219076" cy="1143000"/>
          </a:xfrm>
        </p:spPr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rgbClr val="00B050"/>
                </a:solidFill>
                <a:latin typeface="Times New Roman" pitchFamily="18" charset="0"/>
              </a:rPr>
              <a:t>Једна јабука на дан,болест из куће ван</a:t>
            </a:r>
            <a:endParaRPr lang="en-US" sz="2400" dirty="0"/>
          </a:p>
        </p:txBody>
      </p:sp>
      <p:pic>
        <p:nvPicPr>
          <p:cNvPr id="5" name="Content Placeholder 4" descr="IMG_30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428736"/>
            <a:ext cx="3498856" cy="26241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3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428736"/>
            <a:ext cx="3857620" cy="5072098"/>
          </a:xfrm>
          <a:prstGeom prst="rect">
            <a:avLst/>
          </a:prstGeom>
        </p:spPr>
      </p:pic>
      <p:pic>
        <p:nvPicPr>
          <p:cNvPr id="7" name="Picture 6" descr="IMG_300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14414" y="4214818"/>
            <a:ext cx="3286148" cy="24110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Content Placeholder 7" descr="jabuka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1538" y="0"/>
            <a:ext cx="1504894" cy="1600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0298" y="274638"/>
            <a:ext cx="6433390" cy="1143000"/>
          </a:xfrm>
        </p:spPr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rgbClr val="00B050"/>
                </a:solidFill>
                <a:latin typeface="Times New Roman" pitchFamily="18" charset="0"/>
              </a:rPr>
              <a:t>Једна јабука на дан,болест из куће ван</a:t>
            </a:r>
            <a:endParaRPr lang="en-US" sz="2400" dirty="0"/>
          </a:p>
        </p:txBody>
      </p:sp>
      <p:pic>
        <p:nvPicPr>
          <p:cNvPr id="4" name="Content Placeholder 3" descr="IMG_30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728" y="1714488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Content Placeholder 7" descr="jabuka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214290"/>
            <a:ext cx="1504894" cy="1600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/>
            </a:r>
            <a:br>
              <a:rPr lang="sr-Cyrl-RS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</a:br>
            <a:r>
              <a:rPr lang="sr-Cyrl-RS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/>
            </a:r>
            <a:br>
              <a:rPr lang="sr-Cyrl-RS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</a:br>
            <a:r>
              <a:rPr lang="sr-Cyrl-RS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Краљица воћа </a:t>
            </a:r>
            <a:br>
              <a:rPr lang="sr-Cyrl-RS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</a:br>
            <a:endParaRPr lang="en-US" dirty="0">
              <a:latin typeface="Times New Roman" pitchFamily="18" charset="0"/>
            </a:endParaRPr>
          </a:p>
        </p:txBody>
      </p:sp>
      <p:pic>
        <p:nvPicPr>
          <p:cNvPr id="4" name="Content Placeholder 3" descr="IMG_30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00298" y="1928802"/>
            <a:ext cx="5659459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7" descr="jabuka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500042"/>
            <a:ext cx="1504894" cy="1600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357554" y="6500834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rgbClr val="00B050"/>
                </a:solidFill>
                <a:latin typeface="Times New Roman" pitchFamily="18" charset="0"/>
              </a:rPr>
              <a:t>20.10.2016.год.</a:t>
            </a:r>
            <a:endParaRPr lang="en-US" dirty="0">
              <a:solidFill>
                <a:srgbClr val="00B05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Custom 1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244</TotalTime>
  <Words>198</Words>
  <Application>Microsoft Office PowerPoint</Application>
  <PresentationFormat>On-screen Show (4:3)</PresentationFormat>
  <Paragraphs>25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Solstice</vt:lpstr>
      <vt:lpstr>У сусрет Светском дану јабуке   Краљица воћа Симбол здравља,љубави и лепоте  Њено величанство јабука </vt:lpstr>
      <vt:lpstr>Вртић Невен</vt:lpstr>
      <vt:lpstr>                                                                                  Симбол здравља, лепоте и љубави, њено величанство јабука од 1990 године  има свој дан 20.октобар .Тада је први пут у Лондону  организован дан посвећен овој рајској  воћки.      Данас се 20.октобра у великом броју земаља организују многобројни садржаји који су  образовног карактера са циљем да промовишу јабуку као значајну намирницу у људској исхрани ,као и њене многобројне нове сорте.  </vt:lpstr>
      <vt:lpstr>Једна јабука на дан,болест из куће ван</vt:lpstr>
      <vt:lpstr>Једна јабука на дан,болест из куће ван</vt:lpstr>
      <vt:lpstr>Једна јабука на дан,болест из куће ван</vt:lpstr>
      <vt:lpstr>Једна јабука на дан,болест из куће ван</vt:lpstr>
      <vt:lpstr>Једна јабука на дан,болест из куће ван</vt:lpstr>
      <vt:lpstr>Једна јабука на дан,болест из куће ван</vt:lpstr>
      <vt:lpstr>Једна јабука на дан,болест из куће ван</vt:lpstr>
      <vt:lpstr>Једна јабука на дан,болест из куће ван</vt:lpstr>
      <vt:lpstr>Једна јабука на дан,болест из куће ван</vt:lpstr>
      <vt:lpstr>Једна јабука на дан,болест из куће ван</vt:lpstr>
      <vt:lpstr>Једна јабука на дан,болест из куће ван</vt:lpstr>
      <vt:lpstr>Једна јабука на дан,болест из куће ван</vt:lpstr>
      <vt:lpstr>Једна јабука на дан,болест из куће ван</vt:lpstr>
      <vt:lpstr>  Краљица воћа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Уочи</dc:title>
  <dc:creator>KORISNIK</dc:creator>
  <cp:lastModifiedBy>Steva</cp:lastModifiedBy>
  <cp:revision>37</cp:revision>
  <dcterms:created xsi:type="dcterms:W3CDTF">2016-10-20T10:03:03Z</dcterms:created>
  <dcterms:modified xsi:type="dcterms:W3CDTF">2016-10-21T11:45:29Z</dcterms:modified>
</cp:coreProperties>
</file>