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58" r:id="rId6"/>
    <p:sldId id="259" r:id="rId7"/>
    <p:sldId id="267" r:id="rId8"/>
    <p:sldId id="268" r:id="rId9"/>
    <p:sldId id="260" r:id="rId10"/>
    <p:sldId id="261" r:id="rId11"/>
    <p:sldId id="282" r:id="rId12"/>
    <p:sldId id="264" r:id="rId13"/>
    <p:sldId id="266" r:id="rId14"/>
    <p:sldId id="274" r:id="rId15"/>
    <p:sldId id="275" r:id="rId16"/>
    <p:sldId id="271" r:id="rId17"/>
    <p:sldId id="272" r:id="rId18"/>
    <p:sldId id="273" r:id="rId19"/>
    <p:sldId id="276" r:id="rId20"/>
    <p:sldId id="280" r:id="rId21"/>
    <p:sldId id="281" r:id="rId22"/>
    <p:sldId id="277" r:id="rId23"/>
    <p:sldId id="284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8236D-F27C-4B3A-B73C-A98B62E4CE54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4D174-79E5-4494-AC9F-00B5610EF4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429000"/>
            <a:ext cx="7772400" cy="1143008"/>
          </a:xfrm>
        </p:spPr>
        <p:txBody>
          <a:bodyPr/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Светски дан детета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500042"/>
            <a:ext cx="6786610" cy="31519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3108" y="5715016"/>
            <a:ext cx="5429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20.11.2020.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08" y="4714884"/>
            <a:ext cx="507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</a:p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5" name="Picture 4" descr="IMG-b318b542bd92f8025f46816cd08f859b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785926"/>
            <a:ext cx="3929090" cy="4071966"/>
          </a:xfrm>
          <a:prstGeom prst="rect">
            <a:avLst/>
          </a:prstGeom>
        </p:spPr>
      </p:pic>
      <p:pic>
        <p:nvPicPr>
          <p:cNvPr id="6" name="Picture 5" descr="IMG-dec69ad2aedeb9238cf8705faa31c70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785926"/>
            <a:ext cx="3786214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74720"/>
          </a:xfrm>
        </p:spPr>
        <p:txBody>
          <a:bodyPr>
            <a:normAutofit fontScale="90000"/>
          </a:bodyPr>
          <a:lstStyle/>
          <a:p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-8f7a64a9c268a08ea4f31c04306bdcca-V_resized_20201120_0953080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500174"/>
            <a:ext cx="3643338" cy="4572032"/>
          </a:xfrm>
        </p:spPr>
      </p:pic>
      <p:pic>
        <p:nvPicPr>
          <p:cNvPr id="5" name="Picture 4" descr="IMG-52c56f8e870e2d5011216461f40ad11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00174"/>
            <a:ext cx="3786214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233b87dd3fc256c92e4edcc68f32fa76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00200"/>
            <a:ext cx="3643338" cy="4686320"/>
          </a:xfrm>
        </p:spPr>
      </p:pic>
      <p:pic>
        <p:nvPicPr>
          <p:cNvPr id="5" name="Picture 4" descr="IMG-b1569c522dd32c8ff3d0862cba723f8a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571612"/>
            <a:ext cx="4143404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7296d59f67d1e6a067ac84bed5bdd27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643050"/>
            <a:ext cx="3394472" cy="4525963"/>
          </a:xfrm>
        </p:spPr>
      </p:pic>
      <p:pic>
        <p:nvPicPr>
          <p:cNvPr id="5" name="Picture 4" descr="IMG-d05f42fec4a49600abbb76fdd70c0b2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714488"/>
            <a:ext cx="3857652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-975b5fbad974c8bef1c90cb2273ce85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500174"/>
            <a:ext cx="3394472" cy="4525963"/>
          </a:xfrm>
        </p:spPr>
      </p:pic>
      <p:pic>
        <p:nvPicPr>
          <p:cNvPr id="5" name="Picture 4" descr="IMG-c8aa3f26fd613b1cbe458b46fe20e2a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500174"/>
            <a:ext cx="4286280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c69d20e647b35dbc5eff7dd39265667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600200"/>
            <a:ext cx="642942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f54906c537abee53acdc6076827e4f5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9" y="1600200"/>
            <a:ext cx="657229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3bdf20dae8b742b5e545ef9785ffcaf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714488"/>
            <a:ext cx="3786214" cy="4525963"/>
          </a:xfrm>
        </p:spPr>
      </p:pic>
      <p:pic>
        <p:nvPicPr>
          <p:cNvPr id="5" name="Picture 4" descr="IMG-aed84262c7fc96c452fe5ebaadd34cf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714488"/>
            <a:ext cx="3643320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543ae61bc9d370ab713ce51cd468e71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600200"/>
            <a:ext cx="707236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ade2a5f2c6e21b9d983fdcb786e9365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600200"/>
            <a:ext cx="7358114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de235a7468c6fd8baaa7ea3fa19c0e7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9" y="1600200"/>
            <a:ext cx="3571899" cy="4525963"/>
          </a:xfrm>
        </p:spPr>
      </p:pic>
      <p:pic>
        <p:nvPicPr>
          <p:cNvPr id="5" name="Picture 4" descr="IMG-7ec78269b7a40cc33adf07cccb76870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71613"/>
            <a:ext cx="3857652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68986c84fb8cb88485ec72d9480e90c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643050"/>
            <a:ext cx="3394472" cy="4525963"/>
          </a:xfrm>
        </p:spPr>
      </p:pic>
      <p:pic>
        <p:nvPicPr>
          <p:cNvPr id="5" name="Picture 4" descr="IMG-e8218896e363f916b1b3f27bd3f657c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643050"/>
            <a:ext cx="4500594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6" name="Content Placeholder 5" descr="IMG-22a63776c5b4b768a333c29b4443157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3" y="1600200"/>
            <a:ext cx="721523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5" name="Content Placeholder 4" descr="IMG-d6196d23f9b54d9c555cf57650bfef1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1" y="1600200"/>
            <a:ext cx="6232018" cy="4525963"/>
          </a:xfrm>
        </p:spPr>
      </p:pic>
      <p:pic>
        <p:nvPicPr>
          <p:cNvPr id="4" name="Content Placeholder 3" descr="IMG-d6196d23f9b54d9c555cf57650bfef1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7" y="1600200"/>
            <a:ext cx="644633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b8b816d0fcb6ec85482a4b151860a34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600200"/>
            <a:ext cx="685804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94b3fbeabd65c67104625215fd2554d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2"/>
            <a:ext cx="3857652" cy="4525963"/>
          </a:xfrm>
        </p:spPr>
      </p:pic>
      <p:pic>
        <p:nvPicPr>
          <p:cNvPr id="5" name="Picture 4" descr="IMG-26d43ede8186cd3cbe2e74b4122f697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12"/>
            <a:ext cx="3786214" cy="4572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7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-a2d57eb1520cd495c52e21b59068bec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cec8d2994698b67017bcbd40842e934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643050"/>
            <a:ext cx="3394472" cy="4525963"/>
          </a:xfrm>
        </p:spPr>
      </p:pic>
      <p:pic>
        <p:nvPicPr>
          <p:cNvPr id="5" name="Picture 4" descr="IMG-12ebd33a7229d5c95c51e82f15d1e12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13"/>
            <a:ext cx="3571882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2ac458ce78b8d97b9fe33dd9d89fab9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600200"/>
            <a:ext cx="642941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78ef8c36dcc5de2d5d2808b2f3ee6c5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fdc0b06fd368c2bb7655d307038be34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7" y="1600200"/>
            <a:ext cx="608914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27719f13a65e00489f1d24d3398d11f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4165954" cy="4525963"/>
          </a:xfrm>
        </p:spPr>
      </p:pic>
      <p:pic>
        <p:nvPicPr>
          <p:cNvPr id="5" name="Picture 4" descr="IMG-f2666b0c589ab76752ccba75b8a4a9f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4071934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свет ,мој вртић!</a:t>
            </a:r>
            <a:b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3a1f1d56695d07c939c8030de8656871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1571612"/>
            <a:ext cx="804615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153</Words>
  <Application>Microsoft Office PowerPoint</Application>
  <PresentationFormat>On-screen Show (4:3)</PresentationFormat>
  <Paragraphs>27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Светски дан детета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</vt:lpstr>
      <vt:lpstr>Мој свет ,мој вртић! Срећно дете,срећу ствара!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  <vt:lpstr>Мој свет ,мој вртић! Срећно дете,срећу ствара!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Светски дан детета</dc:title>
  <dc:creator>Dana Miladinovic</dc:creator>
  <cp:lastModifiedBy>Dana Miladinovic</cp:lastModifiedBy>
  <cp:revision>32</cp:revision>
  <dcterms:created xsi:type="dcterms:W3CDTF">2020-11-20T07:35:10Z</dcterms:created>
  <dcterms:modified xsi:type="dcterms:W3CDTF">2020-11-20T11:43:18Z</dcterms:modified>
</cp:coreProperties>
</file>