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1" r:id="rId14"/>
    <p:sldId id="272" r:id="rId15"/>
    <p:sldId id="268" r:id="rId16"/>
    <p:sldId id="269" r:id="rId17"/>
    <p:sldId id="270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5F7A62A-B94E-41AD-805A-E48965C01F50}" type="datetimeFigureOut">
              <a:rPr lang="en-US" smtClean="0"/>
              <a:t>12/29/2016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3C693EA1-07EE-43EA-AD2F-70563F842F0F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5F7A62A-B94E-41AD-805A-E48965C01F50}" type="datetimeFigureOut">
              <a:rPr lang="en-US" smtClean="0"/>
              <a:t>12/29/2016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C693EA1-07EE-43EA-AD2F-70563F842F0F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5F7A62A-B94E-41AD-805A-E48965C01F50}" type="datetimeFigureOut">
              <a:rPr lang="en-US" smtClean="0"/>
              <a:t>12/29/2016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3C693EA1-07EE-43EA-AD2F-70563F842F0F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7A62A-B94E-41AD-805A-E48965C01F50}" type="datetimeFigureOut">
              <a:rPr lang="en-US" smtClean="0"/>
              <a:t>12/29/2016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93EA1-07EE-43EA-AD2F-70563F842F0F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7A62A-B94E-41AD-805A-E48965C01F50}" type="datetimeFigureOut">
              <a:rPr lang="en-US" smtClean="0"/>
              <a:t>12/29/2016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93EA1-07EE-43EA-AD2F-70563F842F0F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5F7A62A-B94E-41AD-805A-E48965C01F50}" type="datetimeFigureOut">
              <a:rPr lang="en-US" smtClean="0"/>
              <a:t>12/29/2016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C693EA1-07EE-43EA-AD2F-70563F842F0F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7A62A-B94E-41AD-805A-E48965C01F50}" type="datetimeFigureOut">
              <a:rPr lang="en-US" smtClean="0"/>
              <a:t>12/29/2016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93EA1-07EE-43EA-AD2F-70563F842F0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5F7A62A-B94E-41AD-805A-E48965C01F50}" type="datetimeFigureOut">
              <a:rPr lang="en-US" smtClean="0"/>
              <a:t>12/29/2016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C693EA1-07EE-43EA-AD2F-70563F842F0F}" type="slidenum">
              <a:rPr lang="en-US" smtClean="0"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5F7A62A-B94E-41AD-805A-E48965C01F50}" type="datetimeFigureOut">
              <a:rPr lang="en-US" smtClean="0"/>
              <a:t>12/29/2016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C693EA1-07EE-43EA-AD2F-70563F842F0F}" type="slidenum">
              <a:rPr lang="en-US" smtClean="0"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7A62A-B94E-41AD-805A-E48965C01F50}" type="datetimeFigureOut">
              <a:rPr lang="en-US" smtClean="0"/>
              <a:t>12/29/2016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93EA1-07EE-43EA-AD2F-70563F842F0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7A62A-B94E-41AD-805A-E48965C01F50}" type="datetimeFigureOut">
              <a:rPr lang="en-US" smtClean="0"/>
              <a:t>12/29/2016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93EA1-07EE-43EA-AD2F-70563F842F0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5F7A62A-B94E-41AD-805A-E48965C01F50}" type="datetimeFigureOut">
              <a:rPr lang="en-US" smtClean="0"/>
              <a:t>12/29/2016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C693EA1-07EE-43EA-AD2F-70563F842F0F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14480" y="857232"/>
            <a:ext cx="7286676" cy="3143272"/>
          </a:xfrm>
        </p:spPr>
        <p:txBody>
          <a:bodyPr>
            <a:normAutofit/>
          </a:bodyPr>
          <a:lstStyle/>
          <a:p>
            <a:pPr algn="ctr"/>
            <a:r>
              <a:rPr lang="sr-Cyrl-RS" sz="4000" dirty="0" smtClean="0">
                <a:latin typeface="Times New Roman" pitchFamily="18" charset="0"/>
              </a:rPr>
              <a:t>Вртић </a:t>
            </a:r>
            <a:r>
              <a:rPr lang="sr-Cyrl-RS" sz="4000" i="1" dirty="0" smtClean="0">
                <a:latin typeface="Times New Roman" pitchFamily="18" charset="0"/>
              </a:rPr>
              <a:t>Бисери</a:t>
            </a:r>
            <a:r>
              <a:rPr lang="sr-Cyrl-RS" i="1" dirty="0" smtClean="0">
                <a:latin typeface="Times New Roman" pitchFamily="18" charset="0"/>
              </a:rPr>
              <a:t/>
            </a:r>
            <a:br>
              <a:rPr lang="sr-Cyrl-RS" i="1" dirty="0" smtClean="0">
                <a:latin typeface="Times New Roman" pitchFamily="18" charset="0"/>
              </a:rPr>
            </a:br>
            <a:r>
              <a:rPr lang="sr-Cyrl-RS" i="1" dirty="0" smtClean="0">
                <a:latin typeface="Times New Roman" pitchFamily="18" charset="0"/>
              </a:rPr>
              <a:t/>
            </a:r>
            <a:br>
              <a:rPr lang="sr-Cyrl-RS" i="1" dirty="0" smtClean="0">
                <a:latin typeface="Times New Roman" pitchFamily="18" charset="0"/>
              </a:rPr>
            </a:br>
            <a:r>
              <a:rPr lang="sr-Cyrl-RS" i="1" dirty="0" smtClean="0">
                <a:latin typeface="Times New Roman" pitchFamily="18" charset="0"/>
              </a:rPr>
              <a:t/>
            </a:r>
            <a:br>
              <a:rPr lang="sr-Cyrl-RS" i="1" dirty="0" smtClean="0">
                <a:latin typeface="Times New Roman" pitchFamily="18" charset="0"/>
              </a:rPr>
            </a:br>
            <a:r>
              <a:rPr lang="sr-Cyrl-RS" dirty="0" smtClean="0">
                <a:latin typeface="Times New Roman" pitchFamily="18" charset="0"/>
              </a:rPr>
              <a:t>Радионица за децу и родитеље</a:t>
            </a:r>
            <a:br>
              <a:rPr lang="sr-Cyrl-RS" dirty="0" smtClean="0">
                <a:latin typeface="Times New Roman" pitchFamily="18" charset="0"/>
              </a:rPr>
            </a:br>
            <a:r>
              <a:rPr lang="sr-Cyrl-RS" sz="4000" i="1" dirty="0" smtClean="0">
                <a:latin typeface="Times New Roman" pitchFamily="18" charset="0"/>
              </a:rPr>
              <a:t>Да се боље упознамо</a:t>
            </a:r>
            <a:r>
              <a:rPr lang="sr-Cyrl-RS" i="1" dirty="0" smtClean="0">
                <a:latin typeface="Times New Roman" pitchFamily="18" charset="0"/>
              </a:rPr>
              <a:t> </a:t>
            </a:r>
            <a:br>
              <a:rPr lang="sr-Cyrl-RS" i="1" dirty="0" smtClean="0">
                <a:latin typeface="Times New Roman" pitchFamily="18" charset="0"/>
              </a:rPr>
            </a:br>
            <a:endParaRPr lang="en-US" i="1" dirty="0"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sr-Cyrl-RS" dirty="0" smtClean="0"/>
              <a:t>Децембар, 2016.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200" b="1" i="1" dirty="0" smtClean="0">
                <a:latin typeface="Times New Roman" pitchFamily="18" charset="0"/>
              </a:rPr>
              <a:t>Да се боље упознамо</a:t>
            </a:r>
            <a:r>
              <a:rPr lang="sr-Cyrl-RS" b="1" i="1" dirty="0" smtClean="0">
                <a:latin typeface="Times New Roman" pitchFamily="18" charset="0"/>
              </a:rPr>
              <a:t> </a:t>
            </a:r>
            <a:br>
              <a:rPr lang="sr-Cyrl-RS" b="1" i="1" dirty="0" smtClean="0">
                <a:latin typeface="Times New Roman" pitchFamily="18" charset="0"/>
              </a:rPr>
            </a:b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4282" y="1600200"/>
            <a:ext cx="8572560" cy="4873752"/>
          </a:xfrm>
        </p:spPr>
        <p:txBody>
          <a:bodyPr/>
          <a:lstStyle/>
          <a:p>
            <a:pPr algn="just">
              <a:buNone/>
            </a:pPr>
            <a:r>
              <a:rPr lang="sr-Cyrl-RS" b="1" dirty="0" smtClean="0">
                <a:solidFill>
                  <a:schemeClr val="bg1">
                    <a:lumMod val="50000"/>
                  </a:schemeClr>
                </a:solidFill>
              </a:rPr>
              <a:t>Радионица за децу и родитеље млађе васпитне групе одржана је 7.12.2016.у 18 сати .</a:t>
            </a:r>
          </a:p>
          <a:p>
            <a:pPr algn="just">
              <a:buNone/>
            </a:pPr>
            <a:r>
              <a:rPr lang="sr-Cyrl-RS" b="1" dirty="0" smtClean="0">
                <a:solidFill>
                  <a:schemeClr val="bg1">
                    <a:lumMod val="50000"/>
                  </a:schemeClr>
                </a:solidFill>
              </a:rPr>
              <a:t>Васпитачи групе :Љиља Чоловић,Мира Цветковић</a:t>
            </a:r>
          </a:p>
          <a:p>
            <a:pPr algn="just">
              <a:buNone/>
            </a:pPr>
            <a:r>
              <a:rPr lang="sr-Cyrl-RS" b="1" dirty="0" smtClean="0">
                <a:solidFill>
                  <a:schemeClr val="bg1">
                    <a:lumMod val="50000"/>
                  </a:schemeClr>
                </a:solidFill>
              </a:rPr>
              <a:t>Стручни сарадник, Слободанка Миладиновић </a:t>
            </a:r>
          </a:p>
          <a:p>
            <a:pPr algn="just">
              <a:buNone/>
            </a:pPr>
            <a:r>
              <a:rPr lang="sr-Cyrl-RS" b="1" dirty="0" smtClean="0">
                <a:solidFill>
                  <a:schemeClr val="bg1">
                    <a:lumMod val="50000"/>
                  </a:schemeClr>
                </a:solidFill>
              </a:rPr>
              <a:t>Васпитачи гости:Љиља Живковић ,Јасмина Чоловић из вртића </a:t>
            </a:r>
            <a:r>
              <a:rPr lang="sr-Cyrl-RS" b="1" i="1" dirty="0" smtClean="0">
                <a:solidFill>
                  <a:schemeClr val="bg1">
                    <a:lumMod val="50000"/>
                  </a:schemeClr>
                </a:solidFill>
              </a:rPr>
              <a:t>Невен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57158" y="4429132"/>
            <a:ext cx="82868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</a:rPr>
              <a:t> Васпитачи вртића Бисери :</a:t>
            </a:r>
          </a:p>
          <a:p>
            <a:r>
              <a:rPr lang="sr-Cyrl-RS" sz="2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</a:rPr>
              <a:t> Гордана Вучићевић,главни васпитач</a:t>
            </a:r>
          </a:p>
          <a:p>
            <a:r>
              <a:rPr lang="sr-Cyrl-RS" sz="2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</a:rPr>
              <a:t> Александра Тодосијевић </a:t>
            </a:r>
          </a:p>
          <a:p>
            <a:r>
              <a:rPr lang="sr-Cyrl-RS" sz="2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</a:rPr>
              <a:t> Стојана Милојевић </a:t>
            </a:r>
            <a:endParaRPr lang="en-US" sz="2400" b="1" dirty="0">
              <a:solidFill>
                <a:schemeClr val="bg1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200" i="1" dirty="0" smtClean="0">
                <a:latin typeface="Times New Roman" pitchFamily="18" charset="0"/>
              </a:rPr>
              <a:t>Да се боље упознамо</a:t>
            </a:r>
            <a:r>
              <a:rPr lang="sr-Cyrl-RS" i="1" dirty="0" smtClean="0">
                <a:latin typeface="Times New Roman" pitchFamily="18" charset="0"/>
              </a:rPr>
              <a:t> </a:t>
            </a:r>
            <a:br>
              <a:rPr lang="sr-Cyrl-RS" i="1" dirty="0" smtClean="0"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FSL_559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35781" y="1600200"/>
            <a:ext cx="7310438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200" i="1" dirty="0" smtClean="0">
                <a:latin typeface="Times New Roman" pitchFamily="18" charset="0"/>
              </a:rPr>
              <a:t>Да се боље упознамо</a:t>
            </a:r>
            <a:r>
              <a:rPr lang="sr-Cyrl-RS" i="1" dirty="0" smtClean="0">
                <a:latin typeface="Times New Roman" pitchFamily="18" charset="0"/>
              </a:rPr>
              <a:t> </a:t>
            </a:r>
            <a:br>
              <a:rPr lang="sr-Cyrl-RS" i="1" dirty="0" smtClean="0"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5" name="Content Placeholder 4" descr="FSL_554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35781" y="1600200"/>
            <a:ext cx="7310438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200" i="1" dirty="0" smtClean="0">
                <a:latin typeface="Times New Roman" pitchFamily="18" charset="0"/>
              </a:rPr>
              <a:t>Да се боље упознамо</a:t>
            </a:r>
            <a:r>
              <a:rPr lang="sr-Cyrl-RS" i="1" dirty="0" smtClean="0">
                <a:latin typeface="Times New Roman" pitchFamily="18" charset="0"/>
              </a:rPr>
              <a:t> </a:t>
            </a:r>
            <a:br>
              <a:rPr lang="sr-Cyrl-RS" i="1" dirty="0" smtClean="0"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FSL_555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35781" y="1600200"/>
            <a:ext cx="7310438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200" i="1" dirty="0" smtClean="0">
                <a:latin typeface="Times New Roman" pitchFamily="18" charset="0"/>
              </a:rPr>
              <a:t>Да се боље упознамо</a:t>
            </a:r>
            <a:r>
              <a:rPr lang="sr-Cyrl-RS" i="1" dirty="0" smtClean="0">
                <a:latin typeface="Times New Roman" pitchFamily="18" charset="0"/>
              </a:rPr>
              <a:t> </a:t>
            </a:r>
            <a:br>
              <a:rPr lang="sr-Cyrl-RS" i="1" dirty="0" smtClean="0"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6" name="Content Placeholder 5" descr="FSL_560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35781" y="1600200"/>
            <a:ext cx="7310438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200" i="1" dirty="0" smtClean="0">
                <a:latin typeface="Times New Roman" pitchFamily="18" charset="0"/>
              </a:rPr>
              <a:t>Да се боље упознамо</a:t>
            </a:r>
            <a:r>
              <a:rPr lang="sr-Cyrl-RS" i="1" dirty="0" smtClean="0">
                <a:latin typeface="Times New Roman" pitchFamily="18" charset="0"/>
              </a:rPr>
              <a:t> </a:t>
            </a:r>
            <a:br>
              <a:rPr lang="sr-Cyrl-RS" i="1" dirty="0" smtClean="0"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FSL_560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35781" y="1600200"/>
            <a:ext cx="7310438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200" i="1" dirty="0" smtClean="0">
                <a:latin typeface="Times New Roman" pitchFamily="18" charset="0"/>
              </a:rPr>
              <a:t>Да се боље упознамо</a:t>
            </a:r>
            <a:r>
              <a:rPr lang="sr-Cyrl-RS" i="1" dirty="0" smtClean="0">
                <a:latin typeface="Times New Roman" pitchFamily="18" charset="0"/>
              </a:rPr>
              <a:t> </a:t>
            </a:r>
            <a:br>
              <a:rPr lang="sr-Cyrl-RS" i="1" dirty="0" smtClean="0"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FSL_560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35781" y="1600200"/>
            <a:ext cx="7310438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200" i="1" dirty="0" smtClean="0">
                <a:latin typeface="Times New Roman" pitchFamily="18" charset="0"/>
              </a:rPr>
              <a:t>Да се боље упознамо</a:t>
            </a:r>
            <a:r>
              <a:rPr lang="sr-Cyrl-RS" i="1" dirty="0" smtClean="0">
                <a:latin typeface="Times New Roman" pitchFamily="18" charset="0"/>
              </a:rPr>
              <a:t> </a:t>
            </a:r>
            <a:br>
              <a:rPr lang="sr-Cyrl-RS" i="1" dirty="0" smtClean="0"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FSL_562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35781" y="1600200"/>
            <a:ext cx="7310438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200" i="1" dirty="0" smtClean="0">
                <a:latin typeface="Times New Roman" pitchFamily="18" charset="0"/>
              </a:rPr>
              <a:t>Да се боље упознамо</a:t>
            </a:r>
            <a:r>
              <a:rPr lang="sr-Cyrl-RS" i="1" dirty="0" smtClean="0">
                <a:latin typeface="Times New Roman" pitchFamily="18" charset="0"/>
              </a:rPr>
              <a:t> </a:t>
            </a:r>
            <a:br>
              <a:rPr lang="sr-Cyrl-RS" i="1" dirty="0" smtClean="0"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FSL_563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35781" y="1600200"/>
            <a:ext cx="7310438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200" i="1" dirty="0" smtClean="0">
                <a:latin typeface="Times New Roman" pitchFamily="18" charset="0"/>
              </a:rPr>
              <a:t>Да се боље упознамо</a:t>
            </a:r>
            <a:r>
              <a:rPr lang="sr-Cyrl-RS" i="1" dirty="0" smtClean="0">
                <a:latin typeface="Times New Roman" pitchFamily="18" charset="0"/>
              </a:rPr>
              <a:t> </a:t>
            </a:r>
            <a:br>
              <a:rPr lang="sr-Cyrl-RS" i="1" dirty="0" smtClean="0"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FSL_564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35781" y="1600200"/>
            <a:ext cx="7310438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200" i="1" dirty="0" smtClean="0">
                <a:latin typeface="Times New Roman" pitchFamily="18" charset="0"/>
              </a:rPr>
              <a:t>Да се боље упознамо</a:t>
            </a:r>
            <a:r>
              <a:rPr lang="sr-Cyrl-RS" i="1" dirty="0" smtClean="0">
                <a:latin typeface="Times New Roman" pitchFamily="18" charset="0"/>
              </a:rPr>
              <a:t> </a:t>
            </a:r>
            <a:br>
              <a:rPr lang="sr-Cyrl-RS" i="1" dirty="0" smtClean="0"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FSL_564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35781" y="1600200"/>
            <a:ext cx="7310438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200" i="1" dirty="0" smtClean="0">
                <a:latin typeface="Times New Roman" pitchFamily="18" charset="0"/>
              </a:rPr>
              <a:t>Да се боље упознамо</a:t>
            </a:r>
            <a:r>
              <a:rPr lang="sr-Cyrl-RS" i="1" dirty="0" smtClean="0">
                <a:latin typeface="Times New Roman" pitchFamily="18" charset="0"/>
              </a:rPr>
              <a:t> </a:t>
            </a:r>
            <a:br>
              <a:rPr lang="sr-Cyrl-RS" i="1" dirty="0" smtClean="0"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6" name="Content Placeholder 5" descr="FSL_563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35781" y="1600200"/>
            <a:ext cx="7310438" cy="4873625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200" i="1" dirty="0" smtClean="0">
                <a:latin typeface="Times New Roman" pitchFamily="18" charset="0"/>
              </a:rPr>
              <a:t>Да се боље упознамо</a:t>
            </a:r>
            <a:r>
              <a:rPr lang="sr-Cyrl-RS" i="1" dirty="0" smtClean="0">
                <a:latin typeface="Times New Roman" pitchFamily="18" charset="0"/>
              </a:rPr>
              <a:t> </a:t>
            </a:r>
            <a:br>
              <a:rPr lang="sr-Cyrl-RS" i="1" dirty="0" smtClean="0"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FSL_561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35781" y="1600200"/>
            <a:ext cx="7310438" cy="4873625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200" i="1" dirty="0" smtClean="0">
                <a:latin typeface="Times New Roman" pitchFamily="18" charset="0"/>
              </a:rPr>
              <a:t>Да се боље упознамо</a:t>
            </a:r>
            <a:r>
              <a:rPr lang="sr-Cyrl-RS" i="1" dirty="0" smtClean="0">
                <a:latin typeface="Times New Roman" pitchFamily="18" charset="0"/>
              </a:rPr>
              <a:t> </a:t>
            </a:r>
            <a:br>
              <a:rPr lang="sr-Cyrl-RS" i="1" dirty="0" smtClean="0"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6" name="Content Placeholder 5" descr="FSL_566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35781" y="1600200"/>
            <a:ext cx="7310438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200" i="1" dirty="0" smtClean="0">
                <a:latin typeface="Times New Roman" pitchFamily="18" charset="0"/>
              </a:rPr>
              <a:t>Да се боље упознамо</a:t>
            </a:r>
            <a:r>
              <a:rPr lang="sr-Cyrl-RS" i="1" dirty="0" smtClean="0">
                <a:latin typeface="Times New Roman" pitchFamily="18" charset="0"/>
              </a:rPr>
              <a:t> </a:t>
            </a:r>
            <a:br>
              <a:rPr lang="sr-Cyrl-RS" i="1" dirty="0" smtClean="0"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FSL_566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35781" y="1600200"/>
            <a:ext cx="7310438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200" i="1" dirty="0" smtClean="0">
                <a:latin typeface="Times New Roman" pitchFamily="18" charset="0"/>
              </a:rPr>
              <a:t>Да се боље упознамо</a:t>
            </a:r>
            <a:r>
              <a:rPr lang="sr-Cyrl-RS" i="1" dirty="0" smtClean="0">
                <a:latin typeface="Times New Roman" pitchFamily="18" charset="0"/>
              </a:rPr>
              <a:t> </a:t>
            </a:r>
            <a:br>
              <a:rPr lang="sr-Cyrl-RS" i="1" dirty="0" smtClean="0"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FSL_565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35781" y="1600200"/>
            <a:ext cx="7310438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34</TotalTime>
  <Words>119</Words>
  <Application>Microsoft Office PowerPoint</Application>
  <PresentationFormat>On-screen Show (4:3)</PresentationFormat>
  <Paragraphs>26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Oriel</vt:lpstr>
      <vt:lpstr>Вртић Бисери   Радионица за децу и родитеље Да се боље упознамо  </vt:lpstr>
      <vt:lpstr>Да се боље упознамо  </vt:lpstr>
      <vt:lpstr>Да се боље упознамо  </vt:lpstr>
      <vt:lpstr>Да се боље упознамо  </vt:lpstr>
      <vt:lpstr>Да се боље упознамо  </vt:lpstr>
      <vt:lpstr>Да се боље упознамо  </vt:lpstr>
      <vt:lpstr>Да се боље упознамо  </vt:lpstr>
      <vt:lpstr>Да се боље упознамо  </vt:lpstr>
      <vt:lpstr>Да се боље упознамо  </vt:lpstr>
      <vt:lpstr>Да се боље упознамо  </vt:lpstr>
      <vt:lpstr>Да се боље упознамо  </vt:lpstr>
      <vt:lpstr>Да се боље упознамо  </vt:lpstr>
      <vt:lpstr>Да се боље упознамо  </vt:lpstr>
      <vt:lpstr>Да се боље упознамо  </vt:lpstr>
      <vt:lpstr>Да се боље упознамо  </vt:lpstr>
      <vt:lpstr>Да се боље упознамо  </vt:lpstr>
      <vt:lpstr>Да се боље упознамо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Бисери   Радионица за децу и родитеље Да се боље упознамо</dc:title>
  <dc:creator>KORISNIK</dc:creator>
  <cp:lastModifiedBy>KORISNIK</cp:lastModifiedBy>
  <cp:revision>6</cp:revision>
  <dcterms:created xsi:type="dcterms:W3CDTF">2016-12-29T10:43:41Z</dcterms:created>
  <dcterms:modified xsi:type="dcterms:W3CDTF">2016-12-29T11:18:29Z</dcterms:modified>
</cp:coreProperties>
</file>