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37" d="100"/>
          <a:sy n="37" d="100"/>
        </p:scale>
        <p:origin x="-141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2FF01-FE4D-4A2A-AA46-05F9283A0B33}" type="datetimeFigureOut">
              <a:rPr lang="en-US" smtClean="0"/>
              <a:pPr/>
              <a:t>5/4/2022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DD004-37BC-4425-8690-EF11FE0CD63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2FF01-FE4D-4A2A-AA46-05F9283A0B33}" type="datetimeFigureOut">
              <a:rPr lang="en-US" smtClean="0"/>
              <a:pPr/>
              <a:t>5/4/2022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DD004-37BC-4425-8690-EF11FE0CD63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2FF01-FE4D-4A2A-AA46-05F9283A0B33}" type="datetimeFigureOut">
              <a:rPr lang="en-US" smtClean="0"/>
              <a:pPr/>
              <a:t>5/4/2022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DD004-37BC-4425-8690-EF11FE0CD63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2FF01-FE4D-4A2A-AA46-05F9283A0B33}" type="datetimeFigureOut">
              <a:rPr lang="en-US" smtClean="0"/>
              <a:pPr/>
              <a:t>5/4/2022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DD004-37BC-4425-8690-EF11FE0CD63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2FF01-FE4D-4A2A-AA46-05F9283A0B33}" type="datetimeFigureOut">
              <a:rPr lang="en-US" smtClean="0"/>
              <a:pPr/>
              <a:t>5/4/2022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DD004-37BC-4425-8690-EF11FE0CD63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2FF01-FE4D-4A2A-AA46-05F9283A0B33}" type="datetimeFigureOut">
              <a:rPr lang="en-US" smtClean="0"/>
              <a:pPr/>
              <a:t>5/4/2022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DD004-37BC-4425-8690-EF11FE0CD63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2FF01-FE4D-4A2A-AA46-05F9283A0B33}" type="datetimeFigureOut">
              <a:rPr lang="en-US" smtClean="0"/>
              <a:pPr/>
              <a:t>5/4/2022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DD004-37BC-4425-8690-EF11FE0CD63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2FF01-FE4D-4A2A-AA46-05F9283A0B33}" type="datetimeFigureOut">
              <a:rPr lang="en-US" smtClean="0"/>
              <a:pPr/>
              <a:t>5/4/2022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DD004-37BC-4425-8690-EF11FE0CD63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2FF01-FE4D-4A2A-AA46-05F9283A0B33}" type="datetimeFigureOut">
              <a:rPr lang="en-US" smtClean="0"/>
              <a:pPr/>
              <a:t>5/4/2022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DD004-37BC-4425-8690-EF11FE0CD63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2FF01-FE4D-4A2A-AA46-05F9283A0B33}" type="datetimeFigureOut">
              <a:rPr lang="en-US" smtClean="0"/>
              <a:pPr/>
              <a:t>5/4/2022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DD004-37BC-4425-8690-EF11FE0CD63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2FF01-FE4D-4A2A-AA46-05F9283A0B33}" type="datetimeFigureOut">
              <a:rPr lang="en-US" smtClean="0"/>
              <a:pPr/>
              <a:t>5/4/2022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DD004-37BC-4425-8690-EF11FE0CD63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7D2FF01-FE4D-4A2A-AA46-05F9283A0B33}" type="datetimeFigureOut">
              <a:rPr lang="en-US" smtClean="0"/>
              <a:pPr/>
              <a:t>5/4/2022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288DD004-37BC-4425-8690-EF11FE0CD634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676400" y="1219200"/>
            <a:ext cx="6438899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Cyrl-RS" sz="5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ЖИВИМО И УЧИМО ЗАЈЕДНО</a:t>
            </a:r>
            <a:endParaRPr lang="en-US" sz="5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589067" y="3124200"/>
            <a:ext cx="4572000" cy="113877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sr-Cyrl-RS" sz="3200" b="1" dirty="0">
                <a:latin typeface="Times New Roman" pitchFamily="18" charset="0"/>
                <a:cs typeface="Times New Roman" pitchFamily="18" charset="0"/>
              </a:rPr>
              <a:t>ПРОЛЕЋНО ЦВЕЋЕ</a:t>
            </a:r>
            <a:r>
              <a:rPr lang="sr-Cyrl-RS" dirty="0"/>
              <a:t/>
            </a:r>
            <a:br>
              <a:rPr lang="sr-Cyrl-RS" dirty="0"/>
            </a:br>
            <a:r>
              <a:rPr lang="sr-Cyrl-RS" dirty="0"/>
              <a:t/>
            </a:r>
            <a:br>
              <a:rPr lang="sr-Cyrl-RS" dirty="0"/>
            </a:br>
            <a:r>
              <a:rPr lang="sr-Cyrl-RS" b="1" dirty="0">
                <a:latin typeface="Times New Roman" pitchFamily="18" charset="0"/>
                <a:cs typeface="Times New Roman" pitchFamily="18" charset="0"/>
              </a:rPr>
              <a:t>КОЊУХ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956590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304800"/>
            <a:ext cx="6512511" cy="1143000"/>
          </a:xfrm>
        </p:spPr>
        <p:txBody>
          <a:bodyPr>
            <a:normAutofit/>
          </a:bodyPr>
          <a:lstStyle/>
          <a:p>
            <a:pPr algn="ctr"/>
            <a:r>
              <a:rPr lang="sr-Cyrl-RS" sz="3200" b="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ПРОЈЕКАТ ПРОЛЕЋНО ЦВЕЋЕ</a:t>
            </a:r>
            <a:endParaRPr lang="en-US" sz="3200" b="0" dirty="0"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quarter" idx="13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819400" y="1224581"/>
            <a:ext cx="3592885" cy="29102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869766">
            <a:off x="5956970" y="2803339"/>
            <a:ext cx="2756985" cy="36759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604919">
            <a:off x="477852" y="2753837"/>
            <a:ext cx="2819400" cy="3759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29312693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304800"/>
            <a:ext cx="6512511" cy="1143000"/>
          </a:xfrm>
        </p:spPr>
        <p:txBody>
          <a:bodyPr/>
          <a:lstStyle/>
          <a:p>
            <a:pPr algn="ctr"/>
            <a:r>
              <a:rPr lang="sr-Cyrl-RS" sz="3200" b="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ПРОЈЕКАТ ПРОЛЕЋНО ЦВЕЋЕ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3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38200" y="1219200"/>
            <a:ext cx="3657600" cy="25717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38200" y="3962400"/>
            <a:ext cx="3657600" cy="25717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00600" y="1219200"/>
            <a:ext cx="3962400" cy="53149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42869728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304800"/>
            <a:ext cx="6512511" cy="1143000"/>
          </a:xfrm>
        </p:spPr>
        <p:txBody>
          <a:bodyPr/>
          <a:lstStyle/>
          <a:p>
            <a:pPr algn="ctr"/>
            <a:r>
              <a:rPr lang="sr-Cyrl-RS" sz="3200" b="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ПРОЈЕКАТ ПРОЛЕЋНО ЦВЕЋЕ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3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505200" y="1468582"/>
            <a:ext cx="2606278" cy="418407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2900" y="1461655"/>
            <a:ext cx="2667000" cy="4191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00800" y="1461655"/>
            <a:ext cx="2524125" cy="4191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0674847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304800"/>
            <a:ext cx="6512511" cy="1143000"/>
          </a:xfrm>
        </p:spPr>
        <p:txBody>
          <a:bodyPr/>
          <a:lstStyle/>
          <a:p>
            <a:pPr algn="ctr"/>
            <a:r>
              <a:rPr lang="sr-Cyrl-RS" sz="3200" b="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ПРОЈЕКАТ ПРОЛЕЋНО ЦВЕЋЕ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3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78609" y="838200"/>
            <a:ext cx="2819400" cy="32766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5226628" y="3636818"/>
            <a:ext cx="2505075" cy="303414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72836" y="4114800"/>
            <a:ext cx="3493944" cy="241761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67200" y="831273"/>
            <a:ext cx="3371850" cy="275705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2577353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304800"/>
            <a:ext cx="6512511" cy="1143000"/>
          </a:xfrm>
        </p:spPr>
        <p:txBody>
          <a:bodyPr/>
          <a:lstStyle/>
          <a:p>
            <a:pPr algn="ctr"/>
            <a:r>
              <a:rPr lang="sr-Cyrl-RS" sz="3200" b="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ПРОЈЕКАТ ПРОЛЕЋНО ЦВЕЋЕ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3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867400" y="1233055"/>
            <a:ext cx="2667000" cy="35560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3124200" y="3262745"/>
            <a:ext cx="3181350" cy="32766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2226" y="1219200"/>
            <a:ext cx="2717223" cy="35052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2085412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04800"/>
            <a:ext cx="8382000" cy="1143000"/>
          </a:xfrm>
        </p:spPr>
        <p:txBody>
          <a:bodyPr/>
          <a:lstStyle/>
          <a:p>
            <a:pPr algn="ctr"/>
            <a:r>
              <a:rPr lang="sr-Cyrl-RS" sz="3200" b="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ПОСЕТА МОБИЛНОГ САВЕТОВАЛИШТА</a:t>
            </a:r>
            <a:endParaRPr lang="en-US" sz="3200" b="0" dirty="0"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3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90600" y="1000486"/>
            <a:ext cx="3459692" cy="25947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05000" y="3616036"/>
            <a:ext cx="5410200" cy="304323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4610100" y="1004455"/>
            <a:ext cx="3498273" cy="2590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20850367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304800"/>
            <a:ext cx="6512511" cy="1143000"/>
          </a:xfrm>
        </p:spPr>
        <p:txBody>
          <a:bodyPr/>
          <a:lstStyle/>
          <a:p>
            <a:pPr algn="ctr"/>
            <a:r>
              <a:rPr lang="sr-Cyrl-RS" sz="3200" b="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ПРОЈЕКАТ ПРОЛЕЋНО ЦВЕЋЕ</a:t>
            </a:r>
            <a:endParaRPr lang="en-US" sz="3200" b="0" dirty="0"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3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29000" y="2020526"/>
            <a:ext cx="2428875" cy="34750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867400" y="1700645"/>
            <a:ext cx="2724150" cy="41148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9600" y="1700645"/>
            <a:ext cx="2819400" cy="41148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34739443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304800"/>
            <a:ext cx="6512511" cy="1143000"/>
          </a:xfrm>
        </p:spPr>
        <p:txBody>
          <a:bodyPr/>
          <a:lstStyle/>
          <a:p>
            <a:pPr algn="ctr"/>
            <a:r>
              <a:rPr lang="sr-Cyrl-RS" sz="3200" b="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ПРОЈЕКАТ ПРОЛЕЋНО ЦВЕЋЕ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3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03218" y="3505199"/>
            <a:ext cx="2286000" cy="304800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14400" y="942109"/>
            <a:ext cx="3463636" cy="2597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191000" y="3886200"/>
            <a:ext cx="3505200" cy="265753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76800" y="791999"/>
            <a:ext cx="2696441" cy="309420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30202364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304800"/>
            <a:ext cx="6512511" cy="1143000"/>
          </a:xfrm>
        </p:spPr>
        <p:txBody>
          <a:bodyPr/>
          <a:lstStyle/>
          <a:p>
            <a:pPr algn="ctr"/>
            <a:r>
              <a:rPr lang="sr-Cyrl-RS" sz="3200" b="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ПРОЈЕКАТ ПРОЛЕЋНО ЦВЕЋЕ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3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95400" y="1143000"/>
            <a:ext cx="6497108" cy="48728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15066947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304800"/>
            <a:ext cx="6512511" cy="1143000"/>
          </a:xfrm>
        </p:spPr>
        <p:txBody>
          <a:bodyPr/>
          <a:lstStyle/>
          <a:p>
            <a:pPr algn="ctr"/>
            <a:r>
              <a:rPr lang="sr-Cyrl-RS" sz="3200" b="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ВАСКРС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3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76800" y="3763818"/>
            <a:ext cx="3505200" cy="29718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29200" y="762000"/>
            <a:ext cx="2247900" cy="29337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3400" y="3763818"/>
            <a:ext cx="4114800" cy="29718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05000" y="762000"/>
            <a:ext cx="2298123" cy="29337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292794415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304800"/>
            <a:ext cx="6512511" cy="1143000"/>
          </a:xfrm>
        </p:spPr>
        <p:txBody>
          <a:bodyPr/>
          <a:lstStyle/>
          <a:p>
            <a:pPr algn="ctr"/>
            <a:r>
              <a:rPr lang="sr-Cyrl-RS" sz="3200" b="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ВАСКРС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3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3400" y="849312"/>
            <a:ext cx="3886198" cy="2865438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19600" y="853786"/>
            <a:ext cx="4114800" cy="286096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3401" y="3714750"/>
            <a:ext cx="3886198" cy="286269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19600" y="3728605"/>
            <a:ext cx="4114800" cy="2800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5390372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304800"/>
            <a:ext cx="6512511" cy="1143000"/>
          </a:xfrm>
        </p:spPr>
        <p:txBody>
          <a:bodyPr/>
          <a:lstStyle/>
          <a:p>
            <a:pPr algn="ctr"/>
            <a:r>
              <a:rPr lang="sr-Cyrl-RS" sz="3200" b="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ВАСКРС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3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23061" y="898814"/>
            <a:ext cx="2649339" cy="2895599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21855" y="3829050"/>
            <a:ext cx="3846945" cy="28956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95800" y="3829050"/>
            <a:ext cx="3860800" cy="28956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8000" y="898814"/>
            <a:ext cx="3860800" cy="289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0757954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304800"/>
            <a:ext cx="6512511" cy="1143000"/>
          </a:xfrm>
        </p:spPr>
        <p:txBody>
          <a:bodyPr/>
          <a:lstStyle/>
          <a:p>
            <a:pPr algn="ctr"/>
            <a:r>
              <a:rPr lang="sr-Cyrl-RS" sz="3200" b="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ВАСКРС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3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3028950" y="2271135"/>
            <a:ext cx="3067050" cy="2911475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96000" y="1769918"/>
            <a:ext cx="2867891" cy="382385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8600" y="1769918"/>
            <a:ext cx="2800350" cy="3823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4413818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304800"/>
            <a:ext cx="6512511" cy="1143000"/>
          </a:xfrm>
        </p:spPr>
        <p:txBody>
          <a:bodyPr/>
          <a:lstStyle/>
          <a:p>
            <a:pPr algn="ctr"/>
            <a:r>
              <a:rPr lang="sr-Cyrl-RS" sz="3200" b="0" dirty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ВАСКРС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3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95399" y="990601"/>
            <a:ext cx="6583891" cy="4937918"/>
          </a:xfrm>
        </p:spPr>
      </p:pic>
    </p:spTree>
    <p:extLst>
      <p:ext uri="{BB962C8B-B14F-4D97-AF65-F5344CB8AC3E}">
        <p14:creationId xmlns:p14="http://schemas.microsoft.com/office/powerpoint/2010/main" xmlns="" val="183266646"/>
      </p:ext>
    </p:extLst>
  </p:cSld>
  <p:clrMapOvr>
    <a:masterClrMapping/>
  </p:clrMapOvr>
</p:sld>
</file>

<file path=ppt/theme/theme1.xml><?xml version="1.0" encoding="utf-8"?>
<a:theme xmlns:a="http://schemas.openxmlformats.org/drawingml/2006/main" name="Slipstream">
  <a:themeElements>
    <a:clrScheme name="Slipstream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Slipstream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lipstream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82</TotalTime>
  <Words>38</Words>
  <Application>Microsoft Office PowerPoint</Application>
  <PresentationFormat>On-screen Show (4:3)</PresentationFormat>
  <Paragraphs>16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Slipstream</vt:lpstr>
      <vt:lpstr>Slide 1</vt:lpstr>
      <vt:lpstr>ПРОЈЕКАТ ПРОЛЕЋНО ЦВЕЋЕ</vt:lpstr>
      <vt:lpstr>ПРОЈЕКАТ ПРОЛЕЋНО ЦВЕЋЕ</vt:lpstr>
      <vt:lpstr>ПРОЈЕКАТ ПРОЛЕЋНО ЦВЕЋЕ</vt:lpstr>
      <vt:lpstr>ПРОЈЕКАТ ПРОЛЕЋНО ЦВЕЋЕ</vt:lpstr>
      <vt:lpstr>ПРОЈЕКАТ ПРОЛЕЋНО ЦВЕЋЕ</vt:lpstr>
      <vt:lpstr>ПОСЕТА МОБИЛНОГ САВЕТОВАЛИШТА</vt:lpstr>
      <vt:lpstr>ПРОЈЕКАТ ПРОЛЕЋНО ЦВЕЋЕ</vt:lpstr>
      <vt:lpstr>ПРОЈЕКАТ ПРОЛЕЋНО ЦВЕЋЕ</vt:lpstr>
      <vt:lpstr>ПРОЈЕКАТ ПРОЛЕЋНО ЦВЕЋЕ</vt:lpstr>
      <vt:lpstr>ВАСКРС</vt:lpstr>
      <vt:lpstr>ВАСКРС</vt:lpstr>
      <vt:lpstr>ВАСКРС</vt:lpstr>
      <vt:lpstr>ВАСКРС</vt:lpstr>
      <vt:lpstr>ВАСКРС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Korisnik</dc:creator>
  <cp:lastModifiedBy>ASUS</cp:lastModifiedBy>
  <cp:revision>21</cp:revision>
  <dcterms:created xsi:type="dcterms:W3CDTF">2022-04-29T23:03:57Z</dcterms:created>
  <dcterms:modified xsi:type="dcterms:W3CDTF">2022-05-04T10:08:42Z</dcterms:modified>
</cp:coreProperties>
</file>