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4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9302-5CAA-46DC-9829-4D16BB18F823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F61C19D-CC85-4832-A3F3-3119CDD4A7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9302-5CAA-46DC-9829-4D16BB18F823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F61C19D-CC85-4832-A3F3-3119CDD4A7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9302-5CAA-46DC-9829-4D16BB18F823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1C19D-CC85-4832-A3F3-3119CDD4A7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9302-5CAA-46DC-9829-4D16BB18F823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1C19D-CC85-4832-A3F3-3119CDD4A7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9302-5CAA-46DC-9829-4D16BB18F823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F61C19D-CC85-4832-A3F3-3119CDD4A7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9302-5CAA-46DC-9829-4D16BB18F823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1C19D-CC85-4832-A3F3-3119CDD4A7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9302-5CAA-46DC-9829-4D16BB18F823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1C19D-CC85-4832-A3F3-3119CDD4A7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9302-5CAA-46DC-9829-4D16BB18F823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1C19D-CC85-4832-A3F3-3119CDD4A7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9302-5CAA-46DC-9829-4D16BB18F823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1C19D-CC85-4832-A3F3-3119CDD4A7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9302-5CAA-46DC-9829-4D16BB18F823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1C19D-CC85-4832-A3F3-3119CDD4A7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9302-5CAA-46DC-9829-4D16BB18F823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1C19D-CC85-4832-A3F3-3119CDD4A7B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44A9302-5CAA-46DC-9829-4D16BB18F823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F61C19D-CC85-4832-A3F3-3119CDD4A7B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7106"/>
          </a:xfrm>
        </p:spPr>
        <p:txBody>
          <a:bodyPr>
            <a:noAutofit/>
          </a:bodyPr>
          <a:lstStyle/>
          <a:p>
            <a:r>
              <a:rPr lang="sr-Cyrl-RS" b="1" dirty="0" smtClean="0">
                <a:solidFill>
                  <a:srgbClr val="00B050"/>
                </a:solidFill>
                <a:latin typeface="Times New Roman" pitchFamily="18" charset="0"/>
              </a:rPr>
              <a:t>Српски народни обичаји –чувари традиције</a:t>
            </a:r>
            <a:br>
              <a:rPr lang="sr-Cyrl-RS" b="1" dirty="0" smtClean="0">
                <a:solidFill>
                  <a:srgbClr val="00B050"/>
                </a:solidFill>
                <a:latin typeface="Times New Roman" pitchFamily="18" charset="0"/>
              </a:rPr>
            </a:br>
            <a:endParaRPr lang="en-US" b="1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sshot-5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2000240"/>
            <a:ext cx="6572295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214678" y="6072206"/>
            <a:ext cx="3286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b="1" dirty="0" smtClean="0">
                <a:solidFill>
                  <a:srgbClr val="00B050"/>
                </a:solidFill>
                <a:latin typeface="Times New Roman" pitchFamily="18" charset="0"/>
              </a:rPr>
              <a:t>14.02.2018.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2400" b="1" dirty="0" smtClean="0">
                <a:solidFill>
                  <a:srgbClr val="00B050"/>
                </a:solidFill>
                <a:latin typeface="Times New Roman" pitchFamily="18" charset="0"/>
              </a:rPr>
              <a:t>Српски народни обичаји –чувари традиције</a:t>
            </a:r>
            <a:br>
              <a:rPr lang="sr-Cyrl-RS" sz="2400" b="1" dirty="0" smtClean="0">
                <a:solidFill>
                  <a:srgbClr val="00B050"/>
                </a:solidFill>
                <a:latin typeface="Times New Roman" pitchFamily="18" charset="0"/>
              </a:rPr>
            </a:br>
            <a:r>
              <a:rPr lang="sr-Cyrl-RS" sz="2400" b="1" dirty="0" smtClean="0">
                <a:solidFill>
                  <a:srgbClr val="00B050"/>
                </a:solidFill>
                <a:latin typeface="Times New Roman" pitchFamily="18" charset="0"/>
              </a:rPr>
              <a:t>Активност у оквиру реализације Програма заштите  </a:t>
            </a:r>
            <a:endParaRPr lang="en-US" sz="2400" b="1" dirty="0"/>
          </a:p>
        </p:txBody>
      </p:sp>
      <p:pic>
        <p:nvPicPr>
          <p:cNvPr id="4" name="Content Placeholder 3" descr="IMG_20180214_1002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B050"/>
                </a:solidFill>
                <a:latin typeface="Times New Roman" pitchFamily="18" charset="0"/>
              </a:rPr>
              <a:t>Српски народни обичаји –чувари традиције </a:t>
            </a:r>
            <a:endParaRPr lang="en-US" sz="2400" dirty="0"/>
          </a:p>
        </p:txBody>
      </p:sp>
      <p:pic>
        <p:nvPicPr>
          <p:cNvPr id="4" name="Content Placeholder 3" descr="IMG_20180214_1002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785926"/>
            <a:ext cx="3643338" cy="4311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80214_1001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643050"/>
            <a:ext cx="3429006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B050"/>
                </a:solidFill>
                <a:latin typeface="Times New Roman" pitchFamily="18" charset="0"/>
              </a:rPr>
              <a:t>Српски народни обичаји –чувари традиције </a:t>
            </a:r>
            <a:endParaRPr lang="en-US" sz="2400" dirty="0"/>
          </a:p>
        </p:txBody>
      </p:sp>
      <p:pic>
        <p:nvPicPr>
          <p:cNvPr id="4" name="Content Placeholder 3" descr="IMG_20180214_1001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785926"/>
            <a:ext cx="3394472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80214_0959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785927"/>
            <a:ext cx="3500444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B050"/>
                </a:solidFill>
                <a:latin typeface="Times New Roman" pitchFamily="18" charset="0"/>
              </a:rPr>
              <a:t>Српски народни обичаји –чувари традиције </a:t>
            </a:r>
            <a:endParaRPr lang="en-US" sz="2400" dirty="0"/>
          </a:p>
        </p:txBody>
      </p:sp>
      <p:pic>
        <p:nvPicPr>
          <p:cNvPr id="4" name="Content Placeholder 3" descr="IMG_20180214_1005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B050"/>
                </a:solidFill>
                <a:latin typeface="Times New Roman" pitchFamily="18" charset="0"/>
              </a:rPr>
              <a:t>Српски народни обичаји –чувари традиције </a:t>
            </a:r>
            <a:endParaRPr lang="en-US" sz="2400" dirty="0"/>
          </a:p>
        </p:txBody>
      </p:sp>
      <p:pic>
        <p:nvPicPr>
          <p:cNvPr id="4" name="Content Placeholder 3" descr="IMG_20180214_1022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1857364"/>
            <a:ext cx="3395749" cy="41438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80214_1004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1928802"/>
            <a:ext cx="3500429" cy="4143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B050"/>
                </a:solidFill>
                <a:latin typeface="Times New Roman" pitchFamily="18" charset="0"/>
              </a:rPr>
              <a:t>Српски народни обичаји –чувари традиције </a:t>
            </a:r>
            <a:endParaRPr lang="en-US" sz="2400" dirty="0"/>
          </a:p>
        </p:txBody>
      </p:sp>
      <p:pic>
        <p:nvPicPr>
          <p:cNvPr id="4" name="Content Placeholder 3" descr="IMG_20180214_1026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643050"/>
            <a:ext cx="3643338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80214_1027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571612"/>
            <a:ext cx="3857616" cy="4643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B050"/>
                </a:solidFill>
                <a:latin typeface="Times New Roman" pitchFamily="18" charset="0"/>
              </a:rPr>
              <a:t>Српски народни обичаји –чувари традиције </a:t>
            </a:r>
            <a:endParaRPr lang="en-US" sz="2400" dirty="0"/>
          </a:p>
        </p:txBody>
      </p:sp>
      <p:pic>
        <p:nvPicPr>
          <p:cNvPr id="4" name="Content Placeholder 3" descr="IMG_20180214_1026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5984" y="1600200"/>
            <a:ext cx="4286280" cy="49006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</TotalTime>
  <Words>50</Words>
  <Application>Microsoft Office PowerPoint</Application>
  <PresentationFormat>On-screen Show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Trek</vt:lpstr>
      <vt:lpstr>Српски народни обичаји –чувари традиције </vt:lpstr>
      <vt:lpstr>Српски народни обичаји –чувари традиције Активност у оквиру реализације Програма заштите  </vt:lpstr>
      <vt:lpstr>Српски народни обичаји –чувари традиције </vt:lpstr>
      <vt:lpstr>Српски народни обичаји –чувари традиције </vt:lpstr>
      <vt:lpstr>Српски народни обичаји –чувари традиције </vt:lpstr>
      <vt:lpstr>Српски народни обичаји –чувари традиције </vt:lpstr>
      <vt:lpstr>Српски народни обичаји –чувари традиције </vt:lpstr>
      <vt:lpstr>Српски народни обичаји –чувари традиције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4</cp:revision>
  <dcterms:created xsi:type="dcterms:W3CDTF">2018-03-12T14:26:42Z</dcterms:created>
  <dcterms:modified xsi:type="dcterms:W3CDTF">2018-03-12T21:36:46Z</dcterms:modified>
</cp:coreProperties>
</file>