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51C2741-D0B8-48DA-9876-D27E6920FBE1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757BCAF-93DC-40F3-9A8A-46593698C6B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00372"/>
            <a:ext cx="6400800" cy="2638428"/>
          </a:xfrm>
        </p:spPr>
        <p:txBody>
          <a:bodyPr>
            <a:normAutofit/>
          </a:bodyPr>
          <a:lstStyle/>
          <a:p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Чувари традиције 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1143007"/>
          </a:xfrm>
        </p:spPr>
        <p:txBody>
          <a:bodyPr/>
          <a:lstStyle/>
          <a:p>
            <a:pPr algn="l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</a:t>
            </a:r>
            <a:r>
              <a:rPr lang="sr-Cyrl-RS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Колибри </a:t>
            </a:r>
            <a:endParaRPr lang="en-US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422" y="557214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</a:rPr>
              <a:t>29.02.2018.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Народне игре и песме 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IMG-8fcd22a5f7285ad32a0252c216f8d7c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Народне игре и песме 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IMG-1a4c92f4fa2b3bca9096430e7976571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Народне игре и песме 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4" descr="IMG-17828cb20b836e5a4d1b6affd1fbfa98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857364"/>
            <a:ext cx="4079057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056080a5ce4e807daf16a1aaff0962d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785926"/>
            <a:ext cx="3857652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Народне игре и песме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4" descr="IMG-a71efd1856f6a48a8f22cb8e92c81ef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71604" y="1857364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Народне игре и песме –ликовни радови деце 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IMG-3aa58b21de2ba88b53f61a55422e70a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85918" y="1571612"/>
            <a:ext cx="6072230" cy="4900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Народне игре и песме –ликовни радови деце </a:t>
            </a:r>
            <a:endParaRPr lang="en-US" sz="2400" dirty="0"/>
          </a:p>
        </p:txBody>
      </p:sp>
      <p:pic>
        <p:nvPicPr>
          <p:cNvPr id="4" name="Content Placeholder 3" descr="IMG-6aa411028f8fdf81f56d961c31d66e09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643042" y="1785926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Народне игре и песме –ликовни радови деце </a:t>
            </a:r>
            <a:endParaRPr lang="en-US" sz="2400" dirty="0"/>
          </a:p>
        </p:txBody>
      </p:sp>
      <p:pic>
        <p:nvPicPr>
          <p:cNvPr id="4" name="Content Placeholder 3" descr="IMG-e65f57b9f9f1f555dba3cc95503527b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2976" y="1571612"/>
            <a:ext cx="6858047" cy="4829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</TotalTime>
  <Words>46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Equity</vt:lpstr>
      <vt:lpstr>Вртић Колибри </vt:lpstr>
      <vt:lpstr>Народне игре и песме </vt:lpstr>
      <vt:lpstr>Народне игре и песме </vt:lpstr>
      <vt:lpstr>Народне игре и песме </vt:lpstr>
      <vt:lpstr>Народне игре и песме </vt:lpstr>
      <vt:lpstr>Народне игре и песме –ликовни радови деце </vt:lpstr>
      <vt:lpstr>Народне игре и песме –ликовни радови деце </vt:lpstr>
      <vt:lpstr>Народне игре и песме –ликовни радови деце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</dc:title>
  <dc:creator>KORISNIK</dc:creator>
  <cp:lastModifiedBy>KORISNIK</cp:lastModifiedBy>
  <cp:revision>2</cp:revision>
  <dcterms:created xsi:type="dcterms:W3CDTF">2018-03-28T20:31:13Z</dcterms:created>
  <dcterms:modified xsi:type="dcterms:W3CDTF">2018-03-29T06:39:23Z</dcterms:modified>
</cp:coreProperties>
</file>