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65C9-3021-4ECC-8DF1-0A536033AEC8}" type="datetimeFigureOut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C3B5C-F4E9-4628-9F3C-67C4678135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65C9-3021-4ECC-8DF1-0A536033AEC8}" type="datetimeFigureOut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C3B5C-F4E9-4628-9F3C-67C4678135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65C9-3021-4ECC-8DF1-0A536033AEC8}" type="datetimeFigureOut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C3B5C-F4E9-4628-9F3C-67C4678135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65C9-3021-4ECC-8DF1-0A536033AEC8}" type="datetimeFigureOut">
              <a:rPr lang="en-US" smtClean="0"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C3B5C-F4E9-4628-9F3C-67C4678135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65C9-3021-4ECC-8DF1-0A536033AEC8}" type="datetimeFigureOut">
              <a:rPr lang="en-US" smtClean="0"/>
              <a:t>10/6/2016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C3B5C-F4E9-4628-9F3C-67C4678135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65C9-3021-4ECC-8DF1-0A536033AEC8}" type="datetimeFigureOut">
              <a:rPr lang="en-US" smtClean="0"/>
              <a:t>10/6/2016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C3B5C-F4E9-4628-9F3C-67C4678135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65C9-3021-4ECC-8DF1-0A536033AEC8}" type="datetimeFigureOut">
              <a:rPr lang="en-US" smtClean="0"/>
              <a:t>10/6/2016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C3B5C-F4E9-4628-9F3C-67C4678135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65C9-3021-4ECC-8DF1-0A536033AEC8}" type="datetimeFigureOut">
              <a:rPr lang="en-US" smtClean="0"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C3B5C-F4E9-4628-9F3C-67C4678135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65C9-3021-4ECC-8DF1-0A536033AEC8}" type="datetimeFigureOut">
              <a:rPr lang="en-US" smtClean="0"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C3B5C-F4E9-4628-9F3C-67C4678135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65C9-3021-4ECC-8DF1-0A536033AEC8}" type="datetimeFigureOut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C3B5C-F4E9-4628-9F3C-67C4678135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65C9-3021-4ECC-8DF1-0A536033AEC8}" type="datetimeFigureOut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C3B5C-F4E9-4628-9F3C-67C46781351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F65C9-3021-4ECC-8DF1-0A536033AEC8}" type="datetimeFigureOut">
              <a:rPr lang="en-US" smtClean="0"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C3B5C-F4E9-4628-9F3C-67C46781351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714620"/>
            <a:ext cx="9144000" cy="1470025"/>
          </a:xfrm>
        </p:spPr>
        <p:txBody>
          <a:bodyPr>
            <a:normAutofit fontScale="90000"/>
          </a:bodyPr>
          <a:lstStyle/>
          <a:p>
            <a:r>
              <a:rPr lang="sr-Cyrl-RS" dirty="0" smtClean="0"/>
              <a:t>Поводом обележавања 140 година постојања Црвеног крста, група ,,Пчелица’’ (васпитачи Снежана Ђорђевић и Сања Јовановић) игром и пригодним рециталом у Крушевачком позоришту дала је свој велики допринос обележавању ове важне годишњице. Њихов наступ је показао да љубав, другарство, солидарност  и поверење немају границе... 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sr-Cyrl-RS" sz="2800" dirty="0" smtClean="0"/>
              <a:t>Припреме за наступ,осећамо велико задовољство, </a:t>
            </a:r>
            <a:br>
              <a:rPr lang="sr-Cyrl-RS" sz="2800" dirty="0" smtClean="0"/>
            </a:br>
            <a:r>
              <a:rPr lang="sr-Cyrl-RS" sz="2800" dirty="0" smtClean="0"/>
              <a:t>али и одговорност</a:t>
            </a:r>
            <a:endParaRPr lang="en-US" sz="2800" dirty="0"/>
          </a:p>
        </p:txBody>
      </p:sp>
      <p:pic>
        <p:nvPicPr>
          <p:cNvPr id="8" name="Content Placeholder 7" descr="IMG_0737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756124" y="928670"/>
            <a:ext cx="3714776" cy="27860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Content Placeholder 9" descr="IMG_073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714348" y="1071546"/>
            <a:ext cx="3568726" cy="26765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6" name="Picture 2" descr="E:\DCIM\233CANON\IMG_07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3929066"/>
            <a:ext cx="3219451" cy="24146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027" name="Picture 3" descr="E:\DCIM\233CANON\IMG_07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3929066"/>
            <a:ext cx="2000264" cy="26669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5728"/>
            <a:ext cx="5114932" cy="2011354"/>
          </a:xfrm>
        </p:spPr>
        <p:txBody>
          <a:bodyPr>
            <a:noAutofit/>
          </a:bodyPr>
          <a:lstStyle/>
          <a:p>
            <a:r>
              <a:rPr lang="sr-Cyrl-RS" sz="2800" dirty="0" smtClean="0"/>
              <a:t>Излазак на сцену који је својом искреношћу одушевио присутне...</a:t>
            </a:r>
            <a:br>
              <a:rPr lang="sr-Cyrl-RS" sz="2800" dirty="0" smtClean="0"/>
            </a:br>
            <a:r>
              <a:rPr lang="sr-Cyrl-RS" sz="2800" dirty="0"/>
              <a:t>у</a:t>
            </a:r>
            <a:r>
              <a:rPr lang="sr-Cyrl-RS" sz="2800" dirty="0" smtClean="0"/>
              <a:t> сали их је око</a:t>
            </a:r>
            <a:br>
              <a:rPr lang="sr-Cyrl-RS" sz="2800" dirty="0" smtClean="0"/>
            </a:br>
            <a:r>
              <a:rPr lang="sr-Cyrl-RS" sz="2800" dirty="0" smtClean="0"/>
              <a:t>две стотине..</a:t>
            </a:r>
            <a:endParaRPr lang="en-US" sz="2800" dirty="0"/>
          </a:p>
        </p:txBody>
      </p:sp>
      <p:pic>
        <p:nvPicPr>
          <p:cNvPr id="5" name="Content Placeholder 4" descr="IMG_074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723508"/>
            <a:ext cx="4357718" cy="392020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Content Placeholder 5" descr="IMG_074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857752" y="642918"/>
            <a:ext cx="4286248" cy="550072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Поносни одлазимо кући...</a:t>
            </a:r>
            <a:endParaRPr lang="en-US" dirty="0"/>
          </a:p>
        </p:txBody>
      </p:sp>
      <p:pic>
        <p:nvPicPr>
          <p:cNvPr id="4" name="Content Placeholder 3" descr="IMG_07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72</Words>
  <Application>Microsoft Office PowerPoint</Application>
  <PresentationFormat>On-screen Show (4:3)</PresentationFormat>
  <Paragraphs>4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Поводом обележавања 140 година постојања Црвеног крста, група ,,Пчелица’’ (васпитачи Снежана Ђорђевић и Сања Јовановић) игром и пригодним рециталом у Крушевачком позоришту дала је свој велики допринос обележавању ове важне годишњице. Њихов наступ је показао да љубав, другарство, солидарност  и поверење немају границе... </vt:lpstr>
      <vt:lpstr>Припреме за наступ,осећамо велико задовољство,  али и одговорност</vt:lpstr>
      <vt:lpstr>Излазак на сцену који је својом искреношћу одушевио присутне... у сали их је око две стотине..</vt:lpstr>
      <vt:lpstr>Поносни одлазимо кући...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Поводом обележавања 140 година постојања Црвеног крста, група ,,Пчелица’’ (васпитачи Снежана Ђорђевић и Сања Јовановић) игром и пригодним рециталом у Крушевачком позоришту дала је свој велики допринос обележавању ове важне годишњице. Њихов наступ је показао да љубав, другарство, солидарност  и поверење немају границе... </dc:title>
  <dc:creator>User</dc:creator>
  <cp:lastModifiedBy>User</cp:lastModifiedBy>
  <cp:revision>1</cp:revision>
  <dcterms:created xsi:type="dcterms:W3CDTF">2016-10-06T17:07:26Z</dcterms:created>
  <dcterms:modified xsi:type="dcterms:W3CDTF">2016-10-06T17:38:00Z</dcterms:modified>
</cp:coreProperties>
</file>