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7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orisnik" initials="k" lastIdx="0" clrIdx="0">
    <p:extLst>
      <p:ext uri="{19B8F6BF-5375-455C-9EA6-DF929625EA0E}">
        <p15:presenceInfo xmlns:p15="http://schemas.microsoft.com/office/powerpoint/2012/main" userId="korisnik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4624" autoAdjust="0"/>
  </p:normalViewPr>
  <p:slideViewPr>
    <p:cSldViewPr>
      <p:cViewPr varScale="1">
        <p:scale>
          <a:sx n="75" d="100"/>
          <a:sy n="75" d="100"/>
        </p:scale>
        <p:origin x="1278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8040B1-017B-4AFA-8E87-57FD180D4AFC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4D7D4C-82CB-4F5C-A9A9-9D6B351268A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0098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4D7D4C-82CB-4F5C-A9A9-9D6B351268A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9481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1122363"/>
            <a:ext cx="777330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3602038"/>
            <a:ext cx="777330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731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4157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1933" y="657227"/>
            <a:ext cx="7300134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21933" y="3602039"/>
            <a:ext cx="7300134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1515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6" y="2088320"/>
            <a:ext cx="3829503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0052" y="2088320"/>
            <a:ext cx="3820616" cy="370288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5956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5427" y="2088320"/>
            <a:ext cx="3600326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346" y="2912232"/>
            <a:ext cx="3830406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9230" y="2088320"/>
            <a:ext cx="3591437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912232"/>
            <a:ext cx="3821518" cy="287896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1185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1525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62419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2949178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8548" y="609600"/>
            <a:ext cx="4642119" cy="518160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7921" y="2971801"/>
            <a:ext cx="2949178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800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7921" y="609600"/>
            <a:ext cx="416760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49932" y="758881"/>
            <a:ext cx="2966938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971800"/>
            <a:ext cx="4171242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8939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4289373"/>
            <a:ext cx="7775673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355" y="621322"/>
            <a:ext cx="7775673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74499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768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4204820"/>
            <a:ext cx="776532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11186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5" y="4204821"/>
            <a:ext cx="776532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05245" y="641749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46721" y="3073376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4186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5" y="2126943"/>
            <a:ext cx="7766495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650556"/>
            <a:ext cx="776532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398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5" y="609601"/>
            <a:ext cx="776532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88320"/>
            <a:ext cx="2474217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911624"/>
            <a:ext cx="2474217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3658" y="2088320"/>
            <a:ext cx="2473919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3659" y="2911624"/>
            <a:ext cx="247486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088320"/>
            <a:ext cx="246840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2260" y="2911624"/>
            <a:ext cx="2468408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81163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1"/>
            <a:ext cx="7765322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7" y="3989147"/>
            <a:ext cx="247421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819015" y="2092235"/>
            <a:ext cx="2205038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7" y="4565409"/>
            <a:ext cx="2474216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26" y="3989147"/>
            <a:ext cx="247423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092235"/>
            <a:ext cx="2197894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565408"/>
            <a:ext cx="2475252" cy="122579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0067" y="3989147"/>
            <a:ext cx="246742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14603" y="2092235"/>
            <a:ext cx="219908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973" y="4565410"/>
            <a:ext cx="2470694" cy="122579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8657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11249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0"/>
            <a:ext cx="1906993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6" y="609600"/>
            <a:ext cx="5744029" cy="518160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1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47" y="609601"/>
            <a:ext cx="776532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46" y="2096064"/>
            <a:ext cx="776532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2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BBD54C-0D9D-4139-A0A5-B714EE772FEA}" type="datetimeFigureOut">
              <a:rPr lang="en-US" smtClean="0"/>
              <a:pPr/>
              <a:t>12/6/2021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46" y="5883276"/>
            <a:ext cx="50046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6515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F33DBA-4DE9-4C35-86A1-5872A42E9C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86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  <p:sldLayoutId id="2147483800" r:id="rId13"/>
    <p:sldLayoutId id="2147483801" r:id="rId14"/>
    <p:sldLayoutId id="2147483802" r:id="rId15"/>
    <p:sldLayoutId id="2147483803" r:id="rId16"/>
    <p:sldLayoutId id="21474838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838200"/>
            <a:ext cx="7773308" cy="4495799"/>
          </a:xfrm>
        </p:spPr>
        <p:txBody>
          <a:bodyPr>
            <a:normAutofit/>
          </a:bodyPr>
          <a:lstStyle/>
          <a:p>
            <a:r>
              <a:rPr lang="sr-Cyrl-RS" dirty="0" smtClean="0"/>
              <a:t>ЖИВИМО И УЧИМО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sr-Cyrl-RS" dirty="0" smtClean="0"/>
              <a:t>ЗАЈЕДНО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sr-Cyrl-RS" sz="3200" dirty="0" smtClean="0"/>
              <a:t>“ВРТЕШКА”</a:t>
            </a: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sr-Cyrl-RS" sz="3200" dirty="0" smtClean="0"/>
              <a:t> ВЕЛИКИ ШИЉЕГОВАЦ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52800" y="8534400"/>
            <a:ext cx="5105400" cy="457200"/>
          </a:xfrm>
        </p:spPr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8"/>
    </mc:Choice>
    <mc:Fallback xmlns="">
      <p:transition spd="slow" advTm="5568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0" y="0"/>
            <a:ext cx="8839200" cy="1066800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  <a:latin typeface="+mn-lt"/>
              </a:rPr>
              <a:t>ПРОЈЕКАТ “ЧОКОЛАДА”</a:t>
            </a:r>
            <a:endParaRPr lang="en-US" sz="1800" b="0" dirty="0">
              <a:effectLst/>
              <a:latin typeface="+mn-lt"/>
            </a:endParaRPr>
          </a:p>
        </p:txBody>
      </p:sp>
      <p:pic>
        <p:nvPicPr>
          <p:cNvPr id="6" name="Picture 5" descr="261926548_3173650569585816_816598377983507236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066800"/>
            <a:ext cx="4191000" cy="5486400"/>
          </a:xfrm>
          <a:prstGeom prst="rect">
            <a:avLst/>
          </a:prstGeom>
        </p:spPr>
      </p:pic>
      <p:pic>
        <p:nvPicPr>
          <p:cNvPr id="7" name="Picture 6" descr="261990053_257164723143521_8973929078382030864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1807" y="1143000"/>
            <a:ext cx="4101193" cy="4648200"/>
          </a:xfrm>
          <a:prstGeom prst="rect">
            <a:avLst/>
          </a:prstGeom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685346" y="7162800"/>
            <a:ext cx="6934654" cy="228600"/>
          </a:xfrm>
        </p:spPr>
        <p:txBody>
          <a:bodyPr>
            <a:normAutofit fontScale="40000" lnSpcReduction="20000"/>
          </a:bodyPr>
          <a:lstStyle/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8"/>
    </mc:Choice>
    <mc:Fallback xmlns="">
      <p:transition spd="slow" advTm="4488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914400" y="0"/>
            <a:ext cx="6963078" cy="731252"/>
          </a:xfrm>
        </p:spPr>
        <p:txBody>
          <a:bodyPr>
            <a:normAutofit/>
          </a:bodyPr>
          <a:lstStyle/>
          <a:p>
            <a:pPr algn="l"/>
            <a:r>
              <a:rPr lang="en-US" sz="1800" b="0" dirty="0" smtClean="0">
                <a:effectLst/>
              </a:rPr>
              <a:t/>
            </a:r>
            <a:br>
              <a:rPr lang="en-US" sz="1800" b="0" dirty="0" smtClean="0">
                <a:effectLst/>
              </a:rPr>
            </a:br>
            <a:r>
              <a:rPr lang="en-US" sz="1800" b="0" dirty="0" smtClean="0">
                <a:effectLst/>
              </a:rPr>
              <a:t>                         </a:t>
            </a:r>
            <a:endParaRPr lang="en-US" sz="1800" b="0" dirty="0">
              <a:effectLst/>
            </a:endParaRPr>
          </a:p>
        </p:txBody>
      </p:sp>
      <p:pic>
        <p:nvPicPr>
          <p:cNvPr id="6" name="Picture 5" descr="263296835_596080075000248_525783470071971672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762000"/>
            <a:ext cx="4038600" cy="4876800"/>
          </a:xfrm>
          <a:prstGeom prst="rect">
            <a:avLst/>
          </a:prstGeom>
        </p:spPr>
      </p:pic>
      <p:pic>
        <p:nvPicPr>
          <p:cNvPr id="8" name="Content Placeholder 7" descr="263338078_893653494556713_2641963353470849930_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495800" y="762000"/>
            <a:ext cx="4114800" cy="4876800"/>
          </a:xfrm>
        </p:spPr>
      </p:pic>
      <p:sp>
        <p:nvSpPr>
          <p:cNvPr id="7" name="TextBox 6"/>
          <p:cNvSpPr txBox="1"/>
          <p:nvPr/>
        </p:nvSpPr>
        <p:spPr>
          <a:xfrm>
            <a:off x="3200400" y="304800"/>
            <a:ext cx="2850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r-Cyrl-RS" dirty="0" smtClean="0"/>
              <a:t>ПРОЈЕКАТ “ЧОКОЛАДА”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5"/>
    </mc:Choice>
    <mc:Fallback xmlns="">
      <p:transition spd="slow" advTm="394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0800000" flipV="1">
            <a:off x="457200" y="-2209800"/>
            <a:ext cx="7315200" cy="3505200"/>
          </a:xfrm>
        </p:spPr>
        <p:txBody>
          <a:bodyPr>
            <a:normAutofit/>
          </a:bodyPr>
          <a:lstStyle/>
          <a:p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/>
              <a:t/>
            </a:r>
            <a:br>
              <a:rPr lang="sr-Cyrl-RS" sz="1800" b="0" dirty="0"/>
            </a:br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/>
              <a:t/>
            </a:r>
            <a:br>
              <a:rPr lang="sr-Cyrl-RS" sz="1800" b="0" dirty="0"/>
            </a:br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/>
              <a:t/>
            </a:r>
            <a:br>
              <a:rPr lang="sr-Cyrl-RS" sz="1800" b="0" dirty="0"/>
            </a:br>
            <a:r>
              <a:rPr lang="sr-Cyrl-RS" sz="1800" b="0" dirty="0" smtClean="0"/>
              <a:t/>
            </a:r>
            <a:br>
              <a:rPr lang="sr-Cyrl-RS" sz="1800" b="0" dirty="0" smtClean="0"/>
            </a:br>
            <a:r>
              <a:rPr lang="sr-Cyrl-RS" sz="1800" b="0" dirty="0"/>
              <a:t/>
            </a:r>
            <a:br>
              <a:rPr lang="sr-Cyrl-RS" sz="1800" b="0" dirty="0"/>
            </a:br>
            <a:r>
              <a:rPr lang="sr-Cyrl-RS" sz="1800" b="0" dirty="0" smtClean="0"/>
              <a:t>          </a:t>
            </a:r>
            <a:r>
              <a:rPr lang="sr-Cyrl-RS" sz="1800" b="0" dirty="0" smtClean="0">
                <a:latin typeface="+mn-lt"/>
              </a:rPr>
              <a:t>ПРОЈЕКАТ “ЧОКОЛАДА”</a:t>
            </a:r>
            <a:endParaRPr lang="en-US" sz="1800" b="0" dirty="0">
              <a:effectLst/>
            </a:endParaRPr>
          </a:p>
        </p:txBody>
      </p:sp>
      <p:pic>
        <p:nvPicPr>
          <p:cNvPr id="6" name="Picture 5" descr="261871587_416920633418972_274481697573609112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429000"/>
            <a:ext cx="4038600" cy="3048000"/>
          </a:xfrm>
          <a:prstGeom prst="rect">
            <a:avLst/>
          </a:prstGeom>
        </p:spPr>
      </p:pic>
      <p:pic>
        <p:nvPicPr>
          <p:cNvPr id="7" name="Picture 6" descr="263303051_3030866530463864_4445393133606359965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4400" y="3429000"/>
            <a:ext cx="4114800" cy="3048000"/>
          </a:xfrm>
          <a:prstGeom prst="rect">
            <a:avLst/>
          </a:prstGeom>
        </p:spPr>
      </p:pic>
      <p:pic>
        <p:nvPicPr>
          <p:cNvPr id="9" name="Content Placeholder 8" descr="263537739_580572719669216_8881827906049748340_n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 flipV="1">
            <a:off x="5132387" y="10553700"/>
            <a:ext cx="257175" cy="342900"/>
          </a:xfrm>
        </p:spPr>
      </p:pic>
      <p:pic>
        <p:nvPicPr>
          <p:cNvPr id="10" name="Picture 9" descr="263537739_580572719669216_8881827906049748340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600" y="914400"/>
            <a:ext cx="4038600" cy="2362200"/>
          </a:xfrm>
          <a:prstGeom prst="rect">
            <a:avLst/>
          </a:prstGeom>
        </p:spPr>
      </p:pic>
      <p:pic>
        <p:nvPicPr>
          <p:cNvPr id="12" name="Picture 11" descr="262781475_1312661699146546_6714113197494114443_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8200" y="914400"/>
            <a:ext cx="4152900" cy="2438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76"/>
    </mc:Choice>
    <mc:Fallback xmlns="">
      <p:transition spd="slow" advTm="4176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0"/>
            <a:ext cx="7391400" cy="762000"/>
          </a:xfrm>
        </p:spPr>
        <p:txBody>
          <a:bodyPr>
            <a:normAutofit/>
          </a:bodyPr>
          <a:lstStyle/>
          <a:p>
            <a:pPr algn="l"/>
            <a:r>
              <a:rPr lang="sr-Cyrl-RS" sz="1800" b="0" dirty="0" smtClean="0">
                <a:effectLst/>
              </a:rPr>
              <a:t>        </a:t>
            </a:r>
            <a:endParaRPr lang="en-US" sz="1800" b="0" dirty="0">
              <a:effectLst/>
            </a:endParaRPr>
          </a:p>
        </p:txBody>
      </p:sp>
      <p:pic>
        <p:nvPicPr>
          <p:cNvPr id="6" name="Picture 5" descr="263396670_1096307050910102_488004973015713290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762000"/>
            <a:ext cx="4038600" cy="5638800"/>
          </a:xfrm>
          <a:prstGeom prst="rect">
            <a:avLst/>
          </a:prstGeom>
        </p:spPr>
      </p:pic>
      <p:pic>
        <p:nvPicPr>
          <p:cNvPr id="8" name="Content Placeholder 7" descr="262886874_1095492721195494_5467003579502839812_n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flipV="1">
            <a:off x="3638550" y="7543800"/>
            <a:ext cx="114300" cy="152400"/>
          </a:xfrm>
        </p:spPr>
      </p:pic>
      <p:pic>
        <p:nvPicPr>
          <p:cNvPr id="10" name="Picture 9" descr="262281662_1146127862586071_5725610905103618930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000" y="762000"/>
            <a:ext cx="3581400" cy="2514600"/>
          </a:xfrm>
          <a:prstGeom prst="rect">
            <a:avLst/>
          </a:prstGeom>
        </p:spPr>
      </p:pic>
      <p:pic>
        <p:nvPicPr>
          <p:cNvPr id="7" name="Picture 6" descr="263323705_352002466691395_8188183940411954632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3429000"/>
            <a:ext cx="3581400" cy="2901531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2819400" y="228600"/>
            <a:ext cx="365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dirty="0" smtClean="0"/>
              <a:t>Пузле,конструктори,сликовнице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484119"/>
            <a:ext cx="8153400" cy="3246119"/>
          </a:xfrm>
        </p:spPr>
        <p:txBody>
          <a:bodyPr>
            <a:noAutofit/>
          </a:bodyPr>
          <a:lstStyle/>
          <a:p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> </a:t>
            </a:r>
            <a:r>
              <a:rPr lang="sr-Cyrl-RS" sz="1800" b="0" dirty="0" smtClean="0">
                <a:effectLst/>
              </a:rPr>
              <a:t>       </a:t>
            </a:r>
            <a:r>
              <a:rPr lang="sr-Cyrl-RS" sz="1800" b="0" dirty="0" smtClean="0">
                <a:effectLst/>
                <a:latin typeface="+mn-lt"/>
              </a:rPr>
              <a:t>пројекат “чоколада”</a:t>
            </a:r>
            <a:endParaRPr lang="en-US" sz="1800" b="0" dirty="0">
              <a:effectLst/>
            </a:endParaRPr>
          </a:p>
        </p:txBody>
      </p:sp>
      <p:pic>
        <p:nvPicPr>
          <p:cNvPr id="7" name="Picture 6" descr="261906524_665083174898977_2179464942834192803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685800"/>
            <a:ext cx="3947337" cy="2514600"/>
          </a:xfrm>
          <a:prstGeom prst="rect">
            <a:avLst/>
          </a:prstGeom>
        </p:spPr>
      </p:pic>
      <p:pic>
        <p:nvPicPr>
          <p:cNvPr id="11" name="Content Placeholder 10" descr="261878216_1515968162110671_2841594282547899048_n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0" y="685800"/>
            <a:ext cx="3762375" cy="2590800"/>
          </a:xfrm>
        </p:spPr>
      </p:pic>
      <p:pic>
        <p:nvPicPr>
          <p:cNvPr id="12" name="Picture 11" descr="262522870_1125801081496353_4952766544691655337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3505200"/>
            <a:ext cx="3962400" cy="2743200"/>
          </a:xfrm>
          <a:prstGeom prst="rect">
            <a:avLst/>
          </a:prstGeom>
        </p:spPr>
      </p:pic>
      <p:pic>
        <p:nvPicPr>
          <p:cNvPr id="13" name="Picture 12" descr="262555674_1206156399873292_3436528572355548028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0" y="3505200"/>
            <a:ext cx="3733800" cy="2667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89"/>
    </mc:Choice>
    <mc:Fallback xmlns="">
      <p:transition spd="slow" advTm="428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flipV="1">
            <a:off x="685347" y="7315199"/>
            <a:ext cx="7773308" cy="609598"/>
          </a:xfrm>
        </p:spPr>
        <p:txBody>
          <a:bodyPr>
            <a:normAutofit fontScale="90000"/>
          </a:bodyPr>
          <a:lstStyle/>
          <a:p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endParaRPr lang="en-US" sz="1800" b="0" dirty="0">
              <a:effectLst/>
            </a:endParaRPr>
          </a:p>
        </p:txBody>
      </p:sp>
      <p:sp>
        <p:nvSpPr>
          <p:cNvPr id="10" name="Subtitle 9"/>
          <p:cNvSpPr>
            <a:spLocks noGrp="1"/>
          </p:cNvSpPr>
          <p:nvPr>
            <p:ph type="subTitle" idx="1"/>
          </p:nvPr>
        </p:nvSpPr>
        <p:spPr>
          <a:xfrm>
            <a:off x="685347" y="0"/>
            <a:ext cx="7773308" cy="381000"/>
          </a:xfrm>
        </p:spPr>
        <p:txBody>
          <a:bodyPr>
            <a:normAutofit fontScale="77500" lnSpcReduction="20000"/>
          </a:bodyPr>
          <a:lstStyle/>
          <a:p>
            <a:r>
              <a:rPr lang="sr-Cyrl-RS" sz="2300" dirty="0" smtClean="0"/>
              <a:t>ПРЕПОЗНАЈ ПО ДОДИРУ</a:t>
            </a:r>
            <a:endParaRPr lang="en-US" sz="2300" dirty="0"/>
          </a:p>
        </p:txBody>
      </p:sp>
      <p:pic>
        <p:nvPicPr>
          <p:cNvPr id="7" name="Content Placeholder 6" descr="262720099_233578858861256_1686462673177754227_n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228600" y="3733800"/>
            <a:ext cx="2895600" cy="2895600"/>
          </a:xfrm>
        </p:spPr>
      </p:pic>
      <p:pic>
        <p:nvPicPr>
          <p:cNvPr id="8" name="Picture 7" descr="263414683_474253197528416_2280921137004818736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5200" y="685800"/>
            <a:ext cx="5334000" cy="5791200"/>
          </a:xfrm>
          <a:prstGeom prst="rect">
            <a:avLst/>
          </a:prstGeom>
        </p:spPr>
      </p:pic>
      <p:pic>
        <p:nvPicPr>
          <p:cNvPr id="9" name="Picture 8" descr="263375823_650112959326720_7720435158267593145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600" y="533400"/>
            <a:ext cx="2895600" cy="304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68"/>
    </mc:Choice>
    <mc:Fallback xmlns="">
      <p:transition spd="slow" advTm="4768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sz="1800" b="0" dirty="0" smtClean="0">
                <a:effectLst/>
              </a:rPr>
              <a:t>              </a:t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endParaRPr lang="en-US" sz="1800" b="0" dirty="0">
              <a:effectLst/>
            </a:endParaRPr>
          </a:p>
        </p:txBody>
      </p:sp>
      <p:sp>
        <p:nvSpPr>
          <p:cNvPr id="12" name="Subtitle 11"/>
          <p:cNvSpPr>
            <a:spLocks noGrp="1"/>
          </p:cNvSpPr>
          <p:nvPr>
            <p:ph type="subTitle" idx="1"/>
          </p:nvPr>
        </p:nvSpPr>
        <p:spPr>
          <a:xfrm>
            <a:off x="1524000" y="0"/>
            <a:ext cx="7620000" cy="609600"/>
          </a:xfrm>
        </p:spPr>
        <p:txBody>
          <a:bodyPr>
            <a:normAutofit/>
          </a:bodyPr>
          <a:lstStyle/>
          <a:p>
            <a:r>
              <a:rPr lang="sr-Cyrl-RS" sz="1800" dirty="0" smtClean="0"/>
              <a:t>ПРОЈЕКАТ “ЧОКОЛАДА”</a:t>
            </a:r>
            <a:endParaRPr lang="en-US" sz="1800" dirty="0"/>
          </a:p>
        </p:txBody>
      </p:sp>
      <p:pic>
        <p:nvPicPr>
          <p:cNvPr id="8" name="Content Placeholder 7" descr="261863000_571799413884550_330736651658538925_n (1)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609600" y="457200"/>
            <a:ext cx="2438400" cy="4953000"/>
          </a:xfrm>
        </p:spPr>
      </p:pic>
      <p:pic>
        <p:nvPicPr>
          <p:cNvPr id="10" name="Picture 9" descr="262700084_964618227770466_8465294948990678172_n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0" y="1371600"/>
            <a:ext cx="2800350" cy="4724400"/>
          </a:xfrm>
          <a:prstGeom prst="rect">
            <a:avLst/>
          </a:prstGeom>
        </p:spPr>
      </p:pic>
      <p:pic>
        <p:nvPicPr>
          <p:cNvPr id="11" name="Picture 10" descr="262646274_411158747384742_8770432144599487735_n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00400" y="914400"/>
            <a:ext cx="2362200" cy="4800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44"/>
    </mc:Choice>
    <mc:Fallback xmlns="">
      <p:transition spd="slow" advTm="474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-1371600"/>
            <a:ext cx="7162800" cy="2362200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/>
            </a:r>
            <a:br>
              <a:rPr lang="sr-Cyrl-RS" sz="1800" b="0" dirty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r>
              <a:rPr lang="sr-Cyrl-RS" sz="1800" b="0" dirty="0" smtClean="0">
                <a:effectLst/>
              </a:rPr>
              <a:t/>
            </a:r>
            <a:br>
              <a:rPr lang="sr-Cyrl-RS" sz="1800" b="0" dirty="0" smtClean="0">
                <a:effectLst/>
              </a:rPr>
            </a:br>
            <a:endParaRPr lang="en-US" sz="1800" b="0" dirty="0">
              <a:effectLst/>
            </a:endParaRPr>
          </a:p>
        </p:txBody>
      </p:sp>
      <p:pic>
        <p:nvPicPr>
          <p:cNvPr id="7" name="Content Placeholder 6" descr="251169361_276254531121022_7621985528845234867_n (1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29200" y="914400"/>
            <a:ext cx="2971800" cy="2819400"/>
          </a:xfrm>
        </p:spPr>
      </p:pic>
      <p:pic>
        <p:nvPicPr>
          <p:cNvPr id="8" name="Picture 7" descr="262921414_1202255840184362_7178353209591732374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0"/>
            <a:ext cx="4152900" cy="6858000"/>
          </a:xfrm>
          <a:prstGeom prst="rect">
            <a:avLst/>
          </a:prstGeom>
        </p:spPr>
      </p:pic>
      <p:pic>
        <p:nvPicPr>
          <p:cNvPr id="9" name="Picture 8" descr="262695012_451858886379547_6207549218702998433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9200" y="3886200"/>
            <a:ext cx="3009900" cy="2438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64"/>
    </mc:Choice>
    <mc:Fallback xmlns="">
      <p:transition spd="slow" advTm="426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1"/>
            <a:ext cx="7765321" cy="1142999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  <a:latin typeface="+mn-lt"/>
              </a:rPr>
              <a:t>ПРОЈЕКАТ “ЧОКОЛАДА”</a:t>
            </a:r>
            <a:endParaRPr lang="en-US" sz="1800" b="0" dirty="0">
              <a:effectLst/>
              <a:latin typeface="+mn-lt"/>
            </a:endParaRPr>
          </a:p>
        </p:txBody>
      </p:sp>
      <p:pic>
        <p:nvPicPr>
          <p:cNvPr id="6" name="Picture 5" descr="263329049_1244888579366820_696363928287245196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838200"/>
            <a:ext cx="3276600" cy="5334000"/>
          </a:xfrm>
          <a:prstGeom prst="rect">
            <a:avLst/>
          </a:prstGeom>
        </p:spPr>
      </p:pic>
      <p:pic>
        <p:nvPicPr>
          <p:cNvPr id="7" name="Picture 6" descr="263552858_1560586717614401_1036269727846947744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8600" y="838200"/>
            <a:ext cx="4343400" cy="5715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97"/>
    </mc:Choice>
    <mc:Fallback xmlns="">
      <p:transition spd="slow" advTm="4897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347" y="8534395"/>
            <a:ext cx="5334453" cy="304804"/>
          </a:xfrm>
        </p:spPr>
        <p:txBody>
          <a:bodyPr>
            <a:normAutofit fontScale="90000"/>
          </a:bodyPr>
          <a:lstStyle/>
          <a:p>
            <a:endParaRPr lang="en-US" sz="1800" b="0" dirty="0">
              <a:effectLst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347" y="7924798"/>
            <a:ext cx="2134053" cy="838201"/>
          </a:xfrm>
        </p:spPr>
        <p:txBody>
          <a:bodyPr>
            <a:normAutofit/>
          </a:bodyPr>
          <a:lstStyle/>
          <a:p>
            <a:pPr algn="l"/>
            <a:endParaRPr lang="en-US" sz="1800" dirty="0">
              <a:effectLst/>
              <a:latin typeface="+mj-lt"/>
            </a:endParaRPr>
          </a:p>
        </p:txBody>
      </p:sp>
      <p:pic>
        <p:nvPicPr>
          <p:cNvPr id="6" name="Picture 5" descr="262745751_2939618759502117_302859540825981236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762000"/>
            <a:ext cx="3962400" cy="5867400"/>
          </a:xfrm>
          <a:prstGeom prst="rect">
            <a:avLst/>
          </a:prstGeom>
        </p:spPr>
      </p:pic>
      <p:pic>
        <p:nvPicPr>
          <p:cNvPr id="7" name="Picture 6" descr="263263919_933511707595173_4596949998854862022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304800"/>
            <a:ext cx="4114800" cy="6324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11"/>
    </mc:Choice>
    <mc:Fallback xmlns="">
      <p:transition spd="slow" advTm="3911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-1371600"/>
            <a:ext cx="8229600" cy="3733800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  <a:latin typeface="+mn-lt"/>
              </a:rPr>
              <a:t>Боравак на отвореном простору</a:t>
            </a:r>
            <a:endParaRPr lang="en-US" sz="1800" b="0" dirty="0">
              <a:effectLst/>
              <a:latin typeface="+mn-lt"/>
            </a:endParaRPr>
          </a:p>
        </p:txBody>
      </p:sp>
      <p:pic>
        <p:nvPicPr>
          <p:cNvPr id="6" name="Content Placeholder 5" descr="263279178_494182228459166_4272224837090558488_n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685800" y="2007658"/>
            <a:ext cx="46038" cy="61384"/>
          </a:xfrm>
        </p:spPr>
      </p:pic>
      <p:pic>
        <p:nvPicPr>
          <p:cNvPr id="7" name="Picture 6" descr="263434000_333736788158076_154029794667919951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914400"/>
            <a:ext cx="4343400" cy="4286250"/>
          </a:xfrm>
          <a:prstGeom prst="rect">
            <a:avLst/>
          </a:prstGeom>
        </p:spPr>
      </p:pic>
      <p:pic>
        <p:nvPicPr>
          <p:cNvPr id="8" name="Picture 7" descr="263422180_632628514853410_9192760162801697756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81600" y="2209800"/>
            <a:ext cx="3733800" cy="428625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17"/>
    </mc:Choice>
    <mc:Fallback xmlns="">
      <p:transition spd="slow" advTm="4617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l"/>
            <a:r>
              <a:rPr lang="sr-Cyrl-RS" sz="1800" b="0" dirty="0" smtClean="0">
                <a:effectLst/>
              </a:rPr>
              <a:t>                                     </a:t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> </a:t>
            </a:r>
            <a:r>
              <a:rPr lang="sr-Cyrl-RS" sz="1800" b="0" dirty="0" smtClean="0">
                <a:effectLst/>
              </a:rPr>
              <a:t>        </a:t>
            </a:r>
            <a:br>
              <a:rPr lang="sr-Cyrl-RS" sz="1800" b="0" dirty="0" smtClean="0">
                <a:effectLst/>
              </a:rPr>
            </a:br>
            <a:r>
              <a:rPr lang="sr-Cyrl-RS" sz="1800" b="0" dirty="0">
                <a:effectLst/>
              </a:rPr>
              <a:t> </a:t>
            </a:r>
            <a:r>
              <a:rPr lang="sr-Cyrl-RS" sz="1800" b="0" dirty="0" smtClean="0">
                <a:effectLst/>
              </a:rPr>
              <a:t>                          </a:t>
            </a:r>
            <a:endParaRPr lang="en-US" sz="1800" b="0" dirty="0">
              <a:effectLst/>
            </a:endParaRPr>
          </a:p>
        </p:txBody>
      </p:sp>
      <p:sp>
        <p:nvSpPr>
          <p:cNvPr id="13" name="Subtitle 12"/>
          <p:cNvSpPr>
            <a:spLocks noGrp="1"/>
          </p:cNvSpPr>
          <p:nvPr>
            <p:ph type="subTitle" idx="1"/>
          </p:nvPr>
        </p:nvSpPr>
        <p:spPr>
          <a:xfrm>
            <a:off x="0" y="228600"/>
            <a:ext cx="9144000" cy="533400"/>
          </a:xfrm>
        </p:spPr>
        <p:txBody>
          <a:bodyPr>
            <a:normAutofit/>
          </a:bodyPr>
          <a:lstStyle/>
          <a:p>
            <a:r>
              <a:rPr lang="sr-Cyrl-RS" sz="1800" dirty="0" smtClean="0"/>
              <a:t> Прескакање,провлачење</a:t>
            </a:r>
            <a:endParaRPr lang="en-US" sz="1800" dirty="0"/>
          </a:p>
        </p:txBody>
      </p:sp>
      <p:pic>
        <p:nvPicPr>
          <p:cNvPr id="12" name="Content Placeholder 11" descr="262738182_1340223773083050_1683962530216251726_n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914400"/>
            <a:ext cx="2771775" cy="3695700"/>
          </a:xfrm>
        </p:spPr>
      </p:pic>
      <p:pic>
        <p:nvPicPr>
          <p:cNvPr id="6" name="Picture 5" descr="263344713_944182376188258_967618884183398813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9400" y="1905000"/>
            <a:ext cx="2819400" cy="4178852"/>
          </a:xfrm>
          <a:prstGeom prst="rect">
            <a:avLst/>
          </a:prstGeom>
        </p:spPr>
      </p:pic>
      <p:pic>
        <p:nvPicPr>
          <p:cNvPr id="8" name="Picture 7" descr="263319364_620328742455281_5831482574717923884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5500" y="1066800"/>
            <a:ext cx="3238500" cy="3962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31"/>
    </mc:Choice>
    <mc:Fallback xmlns="">
      <p:transition spd="slow" advTm="4831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1"/>
            <a:ext cx="7765321" cy="1447799"/>
          </a:xfrm>
        </p:spPr>
        <p:txBody>
          <a:bodyPr>
            <a:normAutofit/>
          </a:bodyPr>
          <a:lstStyle/>
          <a:p>
            <a:r>
              <a:rPr lang="sr-Cyrl-RS" sz="1800" b="0" dirty="0" smtClean="0">
                <a:effectLst/>
                <a:latin typeface="+mn-lt"/>
              </a:rPr>
              <a:t>друЖЕЊЕ СА ПРЕДШКОЛЦИМА</a:t>
            </a:r>
            <a:endParaRPr lang="en-US" sz="1800" b="0" dirty="0">
              <a:effectLst/>
              <a:latin typeface="+mn-lt"/>
            </a:endParaRPr>
          </a:p>
        </p:txBody>
      </p:sp>
      <p:pic>
        <p:nvPicPr>
          <p:cNvPr id="6" name="Picture 5" descr="263279178_494182228459166_4272224837090558488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1143000"/>
            <a:ext cx="7010400" cy="5105400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 flipV="1">
            <a:off x="2971800" y="7315200"/>
            <a:ext cx="5478868" cy="30480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97"/>
    </mc:Choice>
    <mc:Fallback xmlns="">
      <p:transition spd="slow" advTm="4097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Times New Roman-Arial">
      <a:maj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746EEEEA-FB6A-406B-B510-531588D548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Damask</Template>
  <TotalTime>375</TotalTime>
  <Words>36</Words>
  <Application>Microsoft Office PowerPoint</Application>
  <PresentationFormat>On-screen Show (4:3)</PresentationFormat>
  <Paragraphs>19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Damask</vt:lpstr>
      <vt:lpstr>ЖИВИМО И УЧИМО  ЗАЈЕДНО   “ВРТЕШКА”   ВЕЛИКИ ШИЉЕГОВАЦ</vt:lpstr>
      <vt:lpstr>ПРОЈЕКАТ “ЧОКОЛАДА”</vt:lpstr>
      <vt:lpstr>                          </vt:lpstr>
      <vt:lpstr>                   ПРОЈЕКАТ “ЧОКОЛАДА”</vt:lpstr>
      <vt:lpstr>        </vt:lpstr>
      <vt:lpstr>                 пројекат “чоколада”</vt:lpstr>
      <vt:lpstr>     </vt:lpstr>
      <vt:lpstr>                   </vt:lpstr>
      <vt:lpstr>       </vt:lpstr>
      <vt:lpstr>ПРОЈЕКАТ “ЧОКОЛАДА”</vt:lpstr>
      <vt:lpstr>PowerPoint Presentation</vt:lpstr>
      <vt:lpstr>Боравак на отвореном простору</vt:lpstr>
      <vt:lpstr>                                                                           </vt:lpstr>
      <vt:lpstr>друЖЕЊЕ СА ПРЕДШКОЛЦИМА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ЖИВИМО И УЧИМО ЗАЈЕДНО “ВРТЕШКА” ВЕЛИКИ ШИЉЕГОВАЦ</dc:title>
  <dc:creator>Veliki Šiljegovac</dc:creator>
  <cp:lastModifiedBy>ASUS</cp:lastModifiedBy>
  <cp:revision>46</cp:revision>
  <dcterms:created xsi:type="dcterms:W3CDTF">2021-04-13T06:00:44Z</dcterms:created>
  <dcterms:modified xsi:type="dcterms:W3CDTF">2021-12-06T13:03:03Z</dcterms:modified>
</cp:coreProperties>
</file>