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11.xml.rels" ContentType="application/vnd.openxmlformats-package.relationships+xml"/>
  <Override PartName="/ppt/slideMasters/_rels/slideMaster12.xml.rels" ContentType="application/vnd.openxmlformats-package.relationships+xml"/>
  <Override PartName="/ppt/slideMasters/_rels/slideMaster1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media/image1.png" ContentType="image/png"/>
  <Override PartName="/ppt/media/image56.jpeg" ContentType="image/jpeg"/>
  <Override PartName="/ppt/media/image2.png" ContentType="image/png"/>
  <Override PartName="/ppt/media/image145.jpeg" ContentType="image/jpeg"/>
  <Override PartName="/ppt/media/image3.png" ContentType="image/png"/>
  <Override PartName="/ppt/media/image246.jpeg" ContentType="image/jpeg"/>
  <Override PartName="/ppt/media/image4.png" ContentType="image/png"/>
  <Override PartName="/ppt/media/image45.jpeg" ContentType="image/jpeg"/>
  <Override PartName="/ppt/media/image134.jpeg" ContentType="image/jpeg"/>
  <Override PartName="/ppt/media/image5.png" ContentType="image/png"/>
  <Override PartName="/ppt/media/image190.jpeg" ContentType="image/jpeg"/>
  <Override PartName="/ppt/media/image6.png" ContentType="image/png"/>
  <Override PartName="/ppt/media/image123.jpeg" ContentType="image/jpeg"/>
  <Override PartName="/ppt/media/image34.jpeg" ContentType="image/jpeg"/>
  <Override PartName="/ppt/media/image7.png" ContentType="image/png"/>
  <Override PartName="/ppt/media/image151.jpeg" ContentType="image/jpeg"/>
  <Override PartName="/ppt/media/image62.jpeg" ContentType="image/jpeg"/>
  <Override PartName="/ppt/media/image8.png" ContentType="image/png"/>
  <Override PartName="/ppt/media/image112.jpeg" ContentType="image/jpeg"/>
  <Override PartName="/ppt/media/image23.jpeg" ContentType="image/jpeg"/>
  <Override PartName="/ppt/media/image9.png" ContentType="image/png"/>
  <Override PartName="/ppt/media/image140.jpeg" ContentType="image/jpeg"/>
  <Override PartName="/ppt/media/image51.jpeg" ContentType="image/jpeg"/>
  <Override PartName="/ppt/media/image240.jpeg" ContentType="image/jpeg"/>
  <Override PartName="/ppt/media/image10.png" ContentType="image/png"/>
  <Override PartName="/ppt/media/image11.png" ContentType="image/png"/>
  <Override PartName="/ppt/media/image146.jpeg" ContentType="image/jpeg"/>
  <Override PartName="/ppt/media/image57.jpeg" ContentType="image/jpeg"/>
  <Override PartName="/ppt/media/image12.png" ContentType="image/png"/>
  <Override PartName="/ppt/media/image13.png" ContentType="image/png"/>
  <Override PartName="/ppt/media/image135.jpeg" ContentType="image/jpeg"/>
  <Override PartName="/ppt/media/image46.jpeg" ContentType="image/jpeg"/>
  <Override PartName="/ppt/media/image14.png" ContentType="image/png"/>
  <Override PartName="/ppt/media/image15.png" ContentType="image/png"/>
  <Override PartName="/ppt/media/image35.jpeg" ContentType="image/jpeg"/>
  <Override PartName="/ppt/media/image16.png" ContentType="image/png"/>
  <Override PartName="/ppt/media/image152.jpeg" ContentType="image/jpeg"/>
  <Override PartName="/ppt/media/image63.jpeg" ContentType="image/jpeg"/>
  <Override PartName="/ppt/media/image225.jpeg" ContentType="image/jpeg"/>
  <Override PartName="/ppt/media/image17.png" ContentType="image/png"/>
  <Override PartName="/ppt/media/image198.jpeg" ContentType="image/jpeg"/>
  <Override PartName="/ppt/media/image18.png" ContentType="image/png"/>
  <Override PartName="/ppt/media/image141.jpeg" ContentType="image/jpeg"/>
  <Override PartName="/ppt/media/image52.jpeg" ContentType="image/jpeg"/>
  <Override PartName="/ppt/media/image80.jpeg" ContentType="image/jpeg"/>
  <Override PartName="/ppt/media/image19.png" ContentType="image/png"/>
  <Override PartName="/ppt/media/image241.jpeg" ContentType="image/jpeg"/>
  <Override PartName="/ppt/media/image20.png" ContentType="image/png"/>
  <Override PartName="/ppt/media/image40.jpeg" ContentType="image/jpeg"/>
  <Override PartName="/ppt/media/image110.jpeg" ContentType="image/jpeg"/>
  <Override PartName="/ppt/media/image21.jpeg" ContentType="image/jpeg"/>
  <Override PartName="/ppt/media/image22.png" ContentType="image/png"/>
  <Override PartName="/ppt/media/image24.png" ContentType="image/png"/>
  <Override PartName="/ppt/media/image125.jpeg" ContentType="image/jpeg"/>
  <Override PartName="/ppt/media/image25.png" ContentType="image/png"/>
  <Override PartName="/ppt/media/image36.jpeg" ContentType="image/jpeg"/>
  <Override PartName="/ppt/media/image26.png" ContentType="image/png"/>
  <Override PartName="/ppt/media/image153.jpeg" ContentType="image/jpeg"/>
  <Override PartName="/ppt/media/image64.jpeg" ContentType="image/jpeg"/>
  <Override PartName="/ppt/media/image116.jpeg" ContentType="image/jpeg"/>
  <Override PartName="/ppt/media/image27.jpeg" ContentType="image/jpeg"/>
  <Override PartName="/ppt/media/image28.png" ContentType="image/png"/>
  <Override PartName="/ppt/media/image199.jpeg" ContentType="image/jpeg"/>
  <Override PartName="/ppt/media/image142.jpeg" ContentType="image/jpeg"/>
  <Override PartName="/ppt/media/image53.jpeg" ContentType="image/jpeg"/>
  <Override PartName="/ppt/media/image29.png" ContentType="image/png"/>
  <Override PartName="/ppt/media/image81.jpeg" ContentType="image/jpeg"/>
  <Override PartName="/ppt/media/image170.jpeg" ContentType="image/jpeg"/>
  <Override PartName="/ppt/media/image41.jpeg" ContentType="image/jpeg"/>
  <Override PartName="/ppt/media/image130.jpeg" ContentType="image/jpeg"/>
  <Override PartName="/ppt/media/image30.png" ContentType="image/png"/>
  <Override PartName="/ppt/media/image242.jpeg" ContentType="image/jpeg"/>
  <Override PartName="/ppt/media/image59.jpeg" ContentType="image/jpeg"/>
  <Override PartName="/ppt/media/image31.png" ContentType="image/png"/>
  <Override PartName="/ppt/media/image32.png" ContentType="image/png"/>
  <Override PartName="/ppt/media/image33.jpeg" ContentType="image/jpeg"/>
  <Override PartName="/ppt/media/image122.jpeg" ContentType="image/jpeg"/>
  <Override PartName="/ppt/media/image37.jpeg" ContentType="image/jpeg"/>
  <Override PartName="/ppt/media/image126.jpeg" ContentType="image/jpeg"/>
  <Override PartName="/ppt/media/image38.jpeg" ContentType="image/jpeg"/>
  <Override PartName="/ppt/media/image127.jpeg" ContentType="image/jpeg"/>
  <Override PartName="/ppt/media/image39.jpeg" ContentType="image/jpeg"/>
  <Override PartName="/ppt/media/image128.jpeg" ContentType="image/jpeg"/>
  <Override PartName="/ppt/media/image42.jpeg" ContentType="image/jpeg"/>
  <Override PartName="/ppt/media/image131.jpeg" ContentType="image/jpeg"/>
  <Override PartName="/ppt/media/image43.jpeg" ContentType="image/jpeg"/>
  <Override PartName="/ppt/media/image132.jpeg" ContentType="image/jpeg"/>
  <Override PartName="/ppt/media/image44.jpeg" ContentType="image/jpeg"/>
  <Override PartName="/ppt/media/image133.jpeg" ContentType="image/jpeg"/>
  <Override PartName="/ppt/media/image47.jpeg" ContentType="image/jpeg"/>
  <Override PartName="/ppt/media/image136.jpeg" ContentType="image/jpeg"/>
  <Override PartName="/ppt/media/image48.jpeg" ContentType="image/jpeg"/>
  <Override PartName="/ppt/media/image137.jpeg" ContentType="image/jpeg"/>
  <Override PartName="/ppt/media/image49.jpeg" ContentType="image/jpeg"/>
  <Override PartName="/ppt/media/image138.jpeg" ContentType="image/jpeg"/>
  <Override PartName="/ppt/media/image50.jpeg" ContentType="image/jpeg"/>
  <Override PartName="/ppt/media/image54.jpeg" ContentType="image/jpeg"/>
  <Override PartName="/ppt/media/image143.jpeg" ContentType="image/jpeg"/>
  <Override PartName="/ppt/media/image55.jpeg" ContentType="image/jpeg"/>
  <Override PartName="/ppt/media/image144.jpeg" ContentType="image/jpeg"/>
  <Override PartName="/ppt/media/image58.jpeg" ContentType="image/jpeg"/>
  <Override PartName="/ppt/media/image147.jpeg" ContentType="image/jpeg"/>
  <Override PartName="/ppt/media/image60.jpeg" ContentType="image/jpeg"/>
  <Override PartName="/ppt/media/image61.jpeg" ContentType="image/jpeg"/>
  <Override PartName="/ppt/media/image65.jpeg" ContentType="image/jpeg"/>
  <Override PartName="/ppt/media/image66.jpeg" ContentType="image/jpeg"/>
  <Override PartName="/ppt/media/image155.jpeg" ContentType="image/jpeg"/>
  <Override PartName="/ppt/media/image67.jpeg" ContentType="image/jpeg"/>
  <Override PartName="/ppt/media/image68.jpeg" ContentType="image/jpeg"/>
  <Override PartName="/ppt/media/image157.jpeg" ContentType="image/jpeg"/>
  <Override PartName="/ppt/media/image69.jpeg" ContentType="image/jpeg"/>
  <Override PartName="/ppt/media/image158.jpeg" ContentType="image/jpeg"/>
  <Override PartName="/ppt/media/image70.jpeg" ContentType="image/jpeg"/>
  <Override PartName="/ppt/media/image71.jpeg" ContentType="image/jpeg"/>
  <Override PartName="/ppt/media/image160.jpeg" ContentType="image/jpeg"/>
  <Override PartName="/ppt/media/image72.jpeg" ContentType="image/jpeg"/>
  <Override PartName="/ppt/media/image161.jpeg" ContentType="image/jpeg"/>
  <Override PartName="/ppt/media/image73.jpeg" ContentType="image/jpeg"/>
  <Override PartName="/ppt/media/image162.jpeg" ContentType="image/jpeg"/>
  <Override PartName="/ppt/media/image74.jpeg" ContentType="image/jpeg"/>
  <Override PartName="/ppt/media/image163.jpeg" ContentType="image/jpeg"/>
  <Override PartName="/ppt/media/image75.jpeg" ContentType="image/jpeg"/>
  <Override PartName="/ppt/media/image164.jpeg" ContentType="image/jpeg"/>
  <Override PartName="/ppt/media/image76.jpeg" ContentType="image/jpeg"/>
  <Override PartName="/ppt/media/image165.jpeg" ContentType="image/jpeg"/>
  <Override PartName="/ppt/media/image77.jpeg" ContentType="image/jpeg"/>
  <Override PartName="/ppt/media/image166.jpeg" ContentType="image/jpeg"/>
  <Override PartName="/ppt/media/image78.jpeg" ContentType="image/jpeg"/>
  <Override PartName="/ppt/media/image167.jpeg" ContentType="image/jpeg"/>
  <Override PartName="/ppt/media/image79.jpeg" ContentType="image/jpeg"/>
  <Override PartName="/ppt/media/image168.jpeg" ContentType="image/jpeg"/>
  <Override PartName="/ppt/media/image82.jpeg" ContentType="image/jpeg"/>
  <Override PartName="/ppt/media/image171.jpeg" ContentType="image/jpeg"/>
  <Override PartName="/ppt/media/image83.jpeg" ContentType="image/jpeg"/>
  <Override PartName="/ppt/media/image172.jpeg" ContentType="image/jpeg"/>
  <Override PartName="/ppt/media/image84.jpeg" ContentType="image/jpeg"/>
  <Override PartName="/ppt/media/image173.jpeg" ContentType="image/jpeg"/>
  <Override PartName="/ppt/media/image85.jpeg" ContentType="image/jpeg"/>
  <Override PartName="/ppt/media/image174.jpeg" ContentType="image/jpeg"/>
  <Override PartName="/ppt/media/image86.jpeg" ContentType="image/jpeg"/>
  <Override PartName="/ppt/media/image175.jpeg" ContentType="image/jpeg"/>
  <Override PartName="/ppt/media/image87.jpeg" ContentType="image/jpeg"/>
  <Override PartName="/ppt/media/image176.jpeg" ContentType="image/jpeg"/>
  <Override PartName="/ppt/media/image88.jpeg" ContentType="image/jpeg"/>
  <Override PartName="/ppt/media/image177.jpeg" ContentType="image/jpeg"/>
  <Override PartName="/ppt/media/image89.jpeg" ContentType="image/jpeg"/>
  <Override PartName="/ppt/media/image178.jpeg" ContentType="image/jpeg"/>
  <Override PartName="/ppt/media/image90.jpeg" ContentType="image/jpeg"/>
  <Override PartName="/ppt/media/image91.jpeg" ContentType="image/jpeg"/>
  <Override PartName="/ppt/media/image180.jpeg" ContentType="image/jpeg"/>
  <Override PartName="/ppt/media/image92.jpeg" ContentType="image/jpeg"/>
  <Override PartName="/ppt/media/image181.jpeg" ContentType="image/jpeg"/>
  <Override PartName="/ppt/media/image93.jpeg" ContentType="image/jpeg"/>
  <Override PartName="/ppt/media/image182.jpeg" ContentType="image/jpeg"/>
  <Override PartName="/ppt/media/image94.jpeg" ContentType="image/jpeg"/>
  <Override PartName="/ppt/media/image183.jpeg" ContentType="image/jpeg"/>
  <Override PartName="/ppt/media/image95.jpeg" ContentType="image/jpeg"/>
  <Override PartName="/ppt/media/image184.jpeg" ContentType="image/jpeg"/>
  <Override PartName="/ppt/media/image96.jpeg" ContentType="image/jpeg"/>
  <Override PartName="/ppt/media/image185.jpeg" ContentType="image/jpeg"/>
  <Override PartName="/ppt/media/image97.jpeg" ContentType="image/jpeg"/>
  <Override PartName="/ppt/media/image186.jpeg" ContentType="image/jpeg"/>
  <Override PartName="/ppt/media/image98.jpeg" ContentType="image/jpeg"/>
  <Override PartName="/ppt/media/image187.jpeg" ContentType="image/jpeg"/>
  <Override PartName="/ppt/media/image99.jpeg" ContentType="image/jpeg"/>
  <Override PartName="/ppt/media/image188.jpeg" ContentType="image/jpeg"/>
  <Override PartName="/ppt/media/image100.jpeg" ContentType="image/jpeg"/>
  <Override PartName="/ppt/media/image101.jpeg" ContentType="image/jpeg"/>
  <Override PartName="/ppt/media/image102.jpeg" ContentType="image/jpeg"/>
  <Override PartName="/ppt/media/image103.jpeg" ContentType="image/jpeg"/>
  <Override PartName="/ppt/media/image104.jpeg" ContentType="image/jpeg"/>
  <Override PartName="/ppt/media/image105.jpeg" ContentType="image/jpeg"/>
  <Override PartName="/ppt/media/image106.jpeg" ContentType="image/jpeg"/>
  <Override PartName="/ppt/media/image107.jpeg" ContentType="image/jpeg"/>
  <Override PartName="/ppt/media/image108.jpeg" ContentType="image/jpeg"/>
  <Override PartName="/ppt/media/image109.jpeg" ContentType="image/jpeg"/>
  <Override PartName="/ppt/media/image111.jpeg" ContentType="image/jpeg"/>
  <Override PartName="/ppt/media/image113.jpeg" ContentType="image/jpeg"/>
  <Override PartName="/ppt/media/image114.jpeg" ContentType="image/jpeg"/>
  <Override PartName="/ppt/media/image115.jpeg" ContentType="image/jpeg"/>
  <Override PartName="/ppt/media/image117.jpeg" ContentType="image/jpeg"/>
  <Override PartName="/ppt/media/image118.jpeg" ContentType="image/jpeg"/>
  <Override PartName="/ppt/media/image119.jpeg" ContentType="image/jpeg"/>
  <Override PartName="/ppt/media/image120.jpeg" ContentType="image/jpeg"/>
  <Override PartName="/ppt/media/image121.jpeg" ContentType="image/jpeg"/>
  <Override PartName="/ppt/media/image124.png" ContentType="image/png"/>
  <Override PartName="/ppt/media/image129.jpeg" ContentType="image/jpeg"/>
  <Override PartName="/ppt/media/image139.jpeg" ContentType="image/jpeg"/>
  <Override PartName="/ppt/media/image148.png" ContentType="image/png"/>
  <Override PartName="/ppt/media/image159.jpeg" ContentType="image/jpeg"/>
  <Override PartName="/ppt/media/image149.jpeg" ContentType="image/jpeg"/>
  <Override PartName="/ppt/media/image150.png" ContentType="image/png"/>
  <Override PartName="/ppt/media/image202.jpeg" ContentType="image/jpeg"/>
  <Override PartName="/ppt/media/image154.png" ContentType="image/png"/>
  <Override PartName="/ppt/media/image156.png" ContentType="image/png"/>
  <Override PartName="/ppt/media/image169.jpeg" ContentType="image/jpeg"/>
  <Override PartName="/ppt/media/image179.jpeg" ContentType="image/jpeg"/>
  <Override PartName="/ppt/media/image189.jpeg" ContentType="image/jpeg"/>
  <Override PartName="/ppt/media/image191.jpeg" ContentType="image/jpeg"/>
  <Override PartName="/ppt/media/image192.jpeg" ContentType="image/jpeg"/>
  <Override PartName="/ppt/media/image193.jpeg" ContentType="image/jpeg"/>
  <Override PartName="/ppt/media/image194.jpeg" ContentType="image/jpeg"/>
  <Override PartName="/ppt/media/image195.jpeg" ContentType="image/jpeg"/>
  <Override PartName="/ppt/media/image196.jpeg" ContentType="image/jpeg"/>
  <Override PartName="/ppt/media/image197.jpeg" ContentType="image/jpeg"/>
  <Override PartName="/ppt/media/image200.jpeg" ContentType="image/jpeg"/>
  <Override PartName="/ppt/media/image201.jpeg" ContentType="image/jpeg"/>
  <Override PartName="/ppt/media/image203.jpeg" ContentType="image/jpeg"/>
  <Override PartName="/ppt/media/image204.jpeg" ContentType="image/jpeg"/>
  <Override PartName="/ppt/media/image205.jpeg" ContentType="image/jpeg"/>
  <Override PartName="/ppt/media/image206.jpeg" ContentType="image/jpeg"/>
  <Override PartName="/ppt/media/image207.jpeg" ContentType="image/jpeg"/>
  <Override PartName="/ppt/media/image208.jpeg" ContentType="image/jpeg"/>
  <Override PartName="/ppt/media/image209.jpeg" ContentType="image/jpeg"/>
  <Override PartName="/ppt/media/image210.jpeg" ContentType="image/jpeg"/>
  <Override PartName="/ppt/media/image211.jpeg" ContentType="image/jpeg"/>
  <Override PartName="/ppt/media/image212.jpeg" ContentType="image/jpeg"/>
  <Override PartName="/ppt/media/image213.jpeg" ContentType="image/jpeg"/>
  <Override PartName="/ppt/media/image214.jpeg" ContentType="image/jpeg"/>
  <Override PartName="/ppt/media/image215.jpeg" ContentType="image/jpeg"/>
  <Override PartName="/ppt/media/image216.jpeg" ContentType="image/jpeg"/>
  <Override PartName="/ppt/media/image217.jpeg" ContentType="image/jpeg"/>
  <Override PartName="/ppt/media/image218.jpeg" ContentType="image/jpeg"/>
  <Override PartName="/ppt/media/image219.jpeg" ContentType="image/jpeg"/>
  <Override PartName="/ppt/media/image220.jpeg" ContentType="image/jpeg"/>
  <Override PartName="/ppt/media/image221.jpeg" ContentType="image/jpeg"/>
  <Override PartName="/ppt/media/image222.jpeg" ContentType="image/jpeg"/>
  <Override PartName="/ppt/media/image223.jpeg" ContentType="image/jpeg"/>
  <Override PartName="/ppt/media/image224.jpeg" ContentType="image/jpeg"/>
  <Override PartName="/ppt/media/image226.jpeg" ContentType="image/jpeg"/>
  <Override PartName="/ppt/media/image227.jpeg" ContentType="image/jpeg"/>
  <Override PartName="/ppt/media/image228.jpeg" ContentType="image/jpeg"/>
  <Override PartName="/ppt/media/image229.jpeg" ContentType="image/jpeg"/>
  <Override PartName="/ppt/media/image230.jpeg" ContentType="image/jpeg"/>
  <Override PartName="/ppt/media/image231.jpeg" ContentType="image/jpeg"/>
  <Override PartName="/ppt/media/image232.jpeg" ContentType="image/jpeg"/>
  <Override PartName="/ppt/media/image233.jpeg" ContentType="image/jpeg"/>
  <Override PartName="/ppt/media/image234.jpeg" ContentType="image/jpeg"/>
  <Override PartName="/ppt/media/image235.jpeg" ContentType="image/jpeg"/>
  <Override PartName="/ppt/media/image236.jpeg" ContentType="image/jpeg"/>
  <Override PartName="/ppt/media/image237.jpeg" ContentType="image/jpeg"/>
  <Override PartName="/ppt/media/image238.jpeg" ContentType="image/jpeg"/>
  <Override PartName="/ppt/media/image239.jpeg" ContentType="image/jpeg"/>
  <Override PartName="/ppt/media/image243.jpeg" ContentType="image/jpeg"/>
  <Override PartName="/ppt/media/image244.jpeg" ContentType="image/jpeg"/>
  <Override PartName="/ppt/media/image245.jpeg" ContentType="image/jpeg"/>
  <Override PartName="/ppt/media/image247.jpeg" ContentType="image/jpeg"/>
  <Override PartName="/ppt/media/image248.jpeg" ContentType="image/jpeg"/>
  <Override PartName="/ppt/media/image249.jpeg" ContentType="image/jpeg"/>
  <Override PartName="/ppt/media/image250.jpeg" ContentType="image/jpeg"/>
  <Override PartName="/ppt/media/image251.jpeg" ContentType="image/jpeg"/>
  <Override PartName="/ppt/media/image252.jpeg" ContentType="image/jpeg"/>
  <Override PartName="/ppt/media/image253.jpeg" ContentType="image/jpeg"/>
  <Override PartName="/ppt/media/image254.jpeg" ContentType="image/jpeg"/>
  <Override PartName="/ppt/media/image255.jpeg" ContentType="image/jpeg"/>
  <Override PartName="/ppt/media/image256.jpeg" ContentType="image/jpeg"/>
  <Override PartName="/ppt/media/image257.jpeg" ContentType="image/jpeg"/>
  <Override PartName="/ppt/media/image258.jpeg" ContentType="image/jpeg"/>
  <Override PartName="/ppt/media/image259.jpeg" ContentType="image/jpeg"/>
  <Override PartName="/ppt/media/image260.jpeg" ContentType="image/jpeg"/>
  <Override PartName="/ppt/media/image261.jpeg" ContentType="image/jpeg"/>
  <Override PartName="/ppt/media/image262.jpeg" ContentType="image/jpeg"/>
  <Override PartName="/ppt/media/image263.jpeg" ContentType="image/jpeg"/>
  <Override PartName="/ppt/media/image264.jpeg" ContentType="image/jpeg"/>
  <Override PartName="/ppt/media/image265.jpeg" ContentType="image/jpeg"/>
  <Override PartName="/ppt/media/image266.jpeg" ContentType="image/jpeg"/>
  <Override PartName="/ppt/media/image267.jpeg" ContentType="image/jpeg"/>
  <Override PartName="/ppt/media/image268.jpeg" ContentType="image/jpeg"/>
  <Override PartName="/ppt/media/image269.jpeg" ContentType="image/jpeg"/>
  <Override PartName="/ppt/media/image270.jpeg" ContentType="image/jpeg"/>
  <Override PartName="/ppt/media/image271.jpeg" ContentType="image/jpeg"/>
  <Override PartName="/ppt/media/image272.jpeg" ContentType="image/jpeg"/>
  <Override PartName="/ppt/media/image273.jpeg" ContentType="image/jpeg"/>
  <Override PartName="/ppt/media/image274.jpeg" ContentType="image/jpeg"/>
  <Override PartName="/ppt/media/image275.jpeg" ContentType="image/jpeg"/>
  <Override PartName="/ppt/media/image276.jpeg" ContentType="image/jpeg"/>
  <Override PartName="/ppt/media/image277.jpeg" ContentType="image/jpeg"/>
  <Override PartName="/ppt/media/image278.jpeg" ContentType="image/jpeg"/>
  <Override PartName="/ppt/media/image279.jpeg" ContentType="image/jpeg"/>
  <Override PartName="/ppt/media/image280.jpeg" ContentType="image/jpeg"/>
  <Override PartName="/ppt/media/image281.jpeg" ContentType="image/jpeg"/>
  <Override PartName="/ppt/media/image282.jpeg" ContentType="image/jpeg"/>
  <Override PartName="/ppt/media/image283.jpeg" ContentType="image/jpeg"/>
  <Override PartName="/ppt/slideLayouts/slideLayout31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_rels/slideLayout35.xml.rels" ContentType="application/vnd.openxmlformats-package.relationships+xml"/>
  <Override PartName="/ppt/slideLayouts/_rels/slideLayout11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37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8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39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11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08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09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28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129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148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149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84.xml.rels" ContentType="application/vnd.openxmlformats-package.relationships+xml"/>
  <Override PartName="/ppt/slideLayouts/_rels/slideLayout85.xml.rels" ContentType="application/vnd.openxmlformats-package.relationships+xml"/>
  <Override PartName="/ppt/slideLayouts/_rels/slideLayout86.xml.rels" ContentType="application/vnd.openxmlformats-package.relationships+xml"/>
  <Override PartName="/ppt/slideLayouts/_rels/slideLayout87.xml.rels" ContentType="application/vnd.openxmlformats-package.relationships+xml"/>
  <Override PartName="/ppt/slideLayouts/_rels/slideLayout88.xml.rels" ContentType="application/vnd.openxmlformats-package.relationships+xml"/>
  <Override PartName="/ppt/slideLayouts/_rels/slideLayout89.xml.rels" ContentType="application/vnd.openxmlformats-package.relationships+xml"/>
  <Override PartName="/ppt/slideLayouts/_rels/slideLayout90.xml.rels" ContentType="application/vnd.openxmlformats-package.relationships+xml"/>
  <Override PartName="/ppt/slideLayouts/_rels/slideLayout91.xml.rels" ContentType="application/vnd.openxmlformats-package.relationships+xml"/>
  <Override PartName="/ppt/slideLayouts/_rels/slideLayout92.xml.rels" ContentType="application/vnd.openxmlformats-package.relationships+xml"/>
  <Override PartName="/ppt/slideLayouts/_rels/slideLayout93.xml.rels" ContentType="application/vnd.openxmlformats-package.relationships+xml"/>
  <Override PartName="/ppt/slideLayouts/_rels/slideLayout94.xml.rels" ContentType="application/vnd.openxmlformats-package.relationships+xml"/>
  <Override PartName="/ppt/slideLayouts/_rels/slideLayout95.xml.rels" ContentType="application/vnd.openxmlformats-package.relationships+xml"/>
  <Override PartName="/ppt/slideLayouts/_rels/slideLayout96.xml.rels" ContentType="application/vnd.openxmlformats-package.relationships+xml"/>
  <Override PartName="/ppt/slideLayouts/_rels/slideLayout97.xml.rels" ContentType="application/vnd.openxmlformats-package.relationships+xml"/>
  <Override PartName="/ppt/slideLayouts/_rels/slideLayout98.xml.rels" ContentType="application/vnd.openxmlformats-package.relationships+xml"/>
  <Override PartName="/ppt/slideLayouts/_rels/slideLayout99.xml.rels" ContentType="application/vnd.openxmlformats-package.relationships+xml"/>
  <Override PartName="/ppt/slideLayouts/_rels/slideLayout100.xml.rels" ContentType="application/vnd.openxmlformats-package.relationships+xml"/>
  <Override PartName="/ppt/slideLayouts/_rels/slideLayout101.xml.rels" ContentType="application/vnd.openxmlformats-package.relationships+xml"/>
  <Override PartName="/ppt/slideLayouts/_rels/slideLayout102.xml.rels" ContentType="application/vnd.openxmlformats-package.relationships+xml"/>
  <Override PartName="/ppt/slideLayouts/_rels/slideLayout103.xml.rels" ContentType="application/vnd.openxmlformats-package.relationships+xml"/>
  <Override PartName="/ppt/slideLayouts/_rels/slideLayout104.xml.rels" ContentType="application/vnd.openxmlformats-package.relationships+xml"/>
  <Override PartName="/ppt/slideLayouts/_rels/slideLayout105.xml.rels" ContentType="application/vnd.openxmlformats-package.relationships+xml"/>
  <Override PartName="/ppt/slideLayouts/_rels/slideLayout106.xml.rels" ContentType="application/vnd.openxmlformats-package.relationships+xml"/>
  <Override PartName="/ppt/slideLayouts/_rels/slideLayout107.xml.rels" ContentType="application/vnd.openxmlformats-package.relationships+xml"/>
  <Override PartName="/ppt/slideLayouts/_rels/slideLayout110.xml.rels" ContentType="application/vnd.openxmlformats-package.relationships+xml"/>
  <Override PartName="/ppt/slideLayouts/_rels/slideLayout111.xml.rels" ContentType="application/vnd.openxmlformats-package.relationships+xml"/>
  <Override PartName="/ppt/slideLayouts/_rels/slideLayout112.xml.rels" ContentType="application/vnd.openxmlformats-package.relationships+xml"/>
  <Override PartName="/ppt/slideLayouts/_rels/slideLayout113.xml.rels" ContentType="application/vnd.openxmlformats-package.relationships+xml"/>
  <Override PartName="/ppt/slideLayouts/_rels/slideLayout114.xml.rels" ContentType="application/vnd.openxmlformats-package.relationships+xml"/>
  <Override PartName="/ppt/slideLayouts/_rels/slideLayout115.xml.rels" ContentType="application/vnd.openxmlformats-package.relationships+xml"/>
  <Override PartName="/ppt/slideLayouts/_rels/slideLayout116.xml.rels" ContentType="application/vnd.openxmlformats-package.relationships+xml"/>
  <Override PartName="/ppt/slideLayouts/_rels/slideLayout117.xml.rels" ContentType="application/vnd.openxmlformats-package.relationships+xml"/>
  <Override PartName="/ppt/slideLayouts/_rels/slideLayout120.xml.rels" ContentType="application/vnd.openxmlformats-package.relationships+xml"/>
  <Override PartName="/ppt/slideLayouts/_rels/slideLayout121.xml.rels" ContentType="application/vnd.openxmlformats-package.relationships+xml"/>
  <Override PartName="/ppt/slideLayouts/_rels/slideLayout122.xml.rels" ContentType="application/vnd.openxmlformats-package.relationships+xml"/>
  <Override PartName="/ppt/slideLayouts/_rels/slideLayout123.xml.rels" ContentType="application/vnd.openxmlformats-package.relationships+xml"/>
  <Override PartName="/ppt/slideLayouts/_rels/slideLayout124.xml.rels" ContentType="application/vnd.openxmlformats-package.relationships+xml"/>
  <Override PartName="/ppt/slideLayouts/_rels/slideLayout125.xml.rels" ContentType="application/vnd.openxmlformats-package.relationships+xml"/>
  <Override PartName="/ppt/slideLayouts/_rels/slideLayout126.xml.rels" ContentType="application/vnd.openxmlformats-package.relationships+xml"/>
  <Override PartName="/ppt/slideLayouts/_rels/slideLayout127.xml.rels" ContentType="application/vnd.openxmlformats-package.relationships+xml"/>
  <Override PartName="/ppt/slideLayouts/_rels/slideLayout130.xml.rels" ContentType="application/vnd.openxmlformats-package.relationships+xml"/>
  <Override PartName="/ppt/slideLayouts/_rels/slideLayout131.xml.rels" ContentType="application/vnd.openxmlformats-package.relationships+xml"/>
  <Override PartName="/ppt/slideLayouts/_rels/slideLayout132.xml.rels" ContentType="application/vnd.openxmlformats-package.relationships+xml"/>
  <Override PartName="/ppt/slideLayouts/_rels/slideLayout133.xml.rels" ContentType="application/vnd.openxmlformats-package.relationships+xml"/>
  <Override PartName="/ppt/slideLayouts/_rels/slideLayout134.xml.rels" ContentType="application/vnd.openxmlformats-package.relationships+xml"/>
  <Override PartName="/ppt/slideLayouts/_rels/slideLayout135.xml.rels" ContentType="application/vnd.openxmlformats-package.relationships+xml"/>
  <Override PartName="/ppt/slideLayouts/_rels/slideLayout136.xml.rels" ContentType="application/vnd.openxmlformats-package.relationships+xml"/>
  <Override PartName="/ppt/slideLayouts/_rels/slideLayout140.xml.rels" ContentType="application/vnd.openxmlformats-package.relationships+xml"/>
  <Override PartName="/ppt/slideLayouts/_rels/slideLayout141.xml.rels" ContentType="application/vnd.openxmlformats-package.relationships+xml"/>
  <Override PartName="/ppt/slideLayouts/_rels/slideLayout142.xml.rels" ContentType="application/vnd.openxmlformats-package.relationships+xml"/>
  <Override PartName="/ppt/slideLayouts/_rels/slideLayout143.xml.rels" ContentType="application/vnd.openxmlformats-package.relationships+xml"/>
  <Override PartName="/ppt/slideLayouts/_rels/slideLayout144.xml.rels" ContentType="application/vnd.openxmlformats-package.relationships+xml"/>
  <Override PartName="/ppt/slideLayouts/_rels/slideLayout145.xml.rels" ContentType="application/vnd.openxmlformats-package.relationships+xml"/>
  <Override PartName="/ppt/slideLayouts/_rels/slideLayout146.xml.rels" ContentType="application/vnd.openxmlformats-package.relationships+xml"/>
  <Override PartName="/ppt/slideLayouts/_rels/slideLayout147.xml.rels" ContentType="application/vnd.openxmlformats-package.relationships+xml"/>
  <Override PartName="/ppt/slideLayouts/_rels/slideLayout150.xml.rels" ContentType="application/vnd.openxmlformats-package.relationships+xml"/>
  <Override PartName="/ppt/slideLayouts/_rels/slideLayout151.xml.rels" ContentType="application/vnd.openxmlformats-package.relationships+xml"/>
  <Override PartName="/ppt/slideLayouts/_rels/slideLayout152.xml.rels" ContentType="application/vnd.openxmlformats-package.relationships+xml"/>
  <Override PartName="/ppt/slideLayouts/_rels/slideLayout153.xml.rels" ContentType="application/vnd.openxmlformats-package.relationships+xml"/>
  <Override PartName="/ppt/slideLayouts/_rels/slideLayout154.xml.rels" ContentType="application/vnd.openxmlformats-package.relationships+xml"/>
  <Override PartName="/ppt/slideLayouts/_rels/slideLayout155.xml.rels" ContentType="application/vnd.openxmlformats-package.relationships+xml"/>
  <Override PartName="/ppt/slideLayouts/_rels/slideLayout156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  <p:sldMasterId id="2147483726" r:id="rId8"/>
    <p:sldMasterId id="2147483739" r:id="rId9"/>
    <p:sldMasterId id="2147483752" r:id="rId10"/>
    <p:sldMasterId id="2147483765" r:id="rId11"/>
    <p:sldMasterId id="2147483778" r:id="rId12"/>
    <p:sldMasterId id="2147483791" r:id="rId13"/>
    <p:sldMasterId id="2147483804" r:id="rId14"/>
  </p:sldMasterIdLst>
  <p:sldIdLst>
    <p:sldId id="256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  <p:sldId id="278" r:id="rId37"/>
    <p:sldId id="279" r:id="rId38"/>
    <p:sldId id="280" r:id="rId39"/>
    <p:sldId id="281" r:id="rId40"/>
    <p:sldId id="282" r:id="rId41"/>
    <p:sldId id="283" r:id="rId42"/>
    <p:sldId id="284" r:id="rId43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Master" Target="slideMasters/slideMaster12.xml"/><Relationship Id="rId14" Type="http://schemas.openxmlformats.org/officeDocument/2006/relationships/slideMaster" Target="slideMasters/slideMaster13.xml"/><Relationship Id="rId15" Type="http://schemas.openxmlformats.org/officeDocument/2006/relationships/slide" Target="slides/slide1.xml"/><Relationship Id="rId16" Type="http://schemas.openxmlformats.org/officeDocument/2006/relationships/slide" Target="slides/slide2.xml"/><Relationship Id="rId17" Type="http://schemas.openxmlformats.org/officeDocument/2006/relationships/slide" Target="slides/slide3.xml"/><Relationship Id="rId18" Type="http://schemas.openxmlformats.org/officeDocument/2006/relationships/slide" Target="slides/slide4.xml"/><Relationship Id="rId19" Type="http://schemas.openxmlformats.org/officeDocument/2006/relationships/slide" Target="slides/slide5.xml"/><Relationship Id="rId20" Type="http://schemas.openxmlformats.org/officeDocument/2006/relationships/slide" Target="slides/slide6.xml"/><Relationship Id="rId21" Type="http://schemas.openxmlformats.org/officeDocument/2006/relationships/slide" Target="slides/slide7.xml"/><Relationship Id="rId22" Type="http://schemas.openxmlformats.org/officeDocument/2006/relationships/slide" Target="slides/slide8.xml"/><Relationship Id="rId23" Type="http://schemas.openxmlformats.org/officeDocument/2006/relationships/slide" Target="slides/slide9.xml"/><Relationship Id="rId24" Type="http://schemas.openxmlformats.org/officeDocument/2006/relationships/slide" Target="slides/slide10.xml"/><Relationship Id="rId25" Type="http://schemas.openxmlformats.org/officeDocument/2006/relationships/slide" Target="slides/slide11.xml"/><Relationship Id="rId26" Type="http://schemas.openxmlformats.org/officeDocument/2006/relationships/slide" Target="slides/slide12.xml"/><Relationship Id="rId27" Type="http://schemas.openxmlformats.org/officeDocument/2006/relationships/slide" Target="slides/slide13.xml"/><Relationship Id="rId28" Type="http://schemas.openxmlformats.org/officeDocument/2006/relationships/slide" Target="slides/slide14.xml"/><Relationship Id="rId29" Type="http://schemas.openxmlformats.org/officeDocument/2006/relationships/slide" Target="slides/slide15.xml"/><Relationship Id="rId30" Type="http://schemas.openxmlformats.org/officeDocument/2006/relationships/slide" Target="slides/slide16.xml"/><Relationship Id="rId31" Type="http://schemas.openxmlformats.org/officeDocument/2006/relationships/slide" Target="slides/slide17.xml"/><Relationship Id="rId32" Type="http://schemas.openxmlformats.org/officeDocument/2006/relationships/slide" Target="slides/slide18.xml"/><Relationship Id="rId33" Type="http://schemas.openxmlformats.org/officeDocument/2006/relationships/slide" Target="slides/slide19.xml"/><Relationship Id="rId34" Type="http://schemas.openxmlformats.org/officeDocument/2006/relationships/slide" Target="slides/slide20.xml"/><Relationship Id="rId35" Type="http://schemas.openxmlformats.org/officeDocument/2006/relationships/slide" Target="slides/slide21.xml"/><Relationship Id="rId36" Type="http://schemas.openxmlformats.org/officeDocument/2006/relationships/slide" Target="slides/slide22.xml"/><Relationship Id="rId37" Type="http://schemas.openxmlformats.org/officeDocument/2006/relationships/slide" Target="slides/slide23.xml"/><Relationship Id="rId38" Type="http://schemas.openxmlformats.org/officeDocument/2006/relationships/slide" Target="slides/slide24.xml"/><Relationship Id="rId39" Type="http://schemas.openxmlformats.org/officeDocument/2006/relationships/slide" Target="slides/slide25.xml"/><Relationship Id="rId40" Type="http://schemas.openxmlformats.org/officeDocument/2006/relationships/slide" Target="slides/slide26.xml"/><Relationship Id="rId41" Type="http://schemas.openxmlformats.org/officeDocument/2006/relationships/slide" Target="slides/slide27.xml"/><Relationship Id="rId42" Type="http://schemas.openxmlformats.org/officeDocument/2006/relationships/slide" Target="slides/slide28.xml"/><Relationship Id="rId43" Type="http://schemas.openxmlformats.org/officeDocument/2006/relationships/slide" Target="slides/slide29.xml"/><Relationship Id="rId4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9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9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2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2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3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0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7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2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5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6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7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8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59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6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6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7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8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9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1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1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2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2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2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2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2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2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2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3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4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4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4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9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9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9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69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0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1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72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8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9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0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1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2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2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92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7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8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8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8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8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8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9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0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1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1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1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1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9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8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9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9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8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7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9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9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0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2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2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2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2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2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9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9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0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9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0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0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0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0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1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2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3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3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3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3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3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0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3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3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3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4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4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4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4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4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4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5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6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6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6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6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6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6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8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4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8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8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8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0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9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9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9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9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9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0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1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1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1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1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1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61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6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6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7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6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7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8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8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3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8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8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8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8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8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9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9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9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9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9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8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1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2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6" name="PlaceHolder 1"/>
          <p:cNvSpPr>
            <a:spLocks noGrp="1"/>
          </p:cNvSpPr>
          <p:nvPr>
            <p:ph type="subTitle"/>
          </p:nvPr>
        </p:nvSpPr>
        <p:spPr>
          <a:xfrm>
            <a:off x="504000" y="360000"/>
            <a:ext cx="11267640" cy="200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1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2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1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5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Layouts/slideLayout1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5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5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5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5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Relationship Id="rId9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4.xml"/><Relationship Id="rId19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Relationship Id="rId9" Type="http://schemas.openxmlformats.org/officeDocument/2006/relationships/image" Target="../media/image20.png"/><Relationship Id="rId10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5.xml"/><Relationship Id="rId19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47.xml"/><Relationship Id="rId21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21.jpeg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2.xml"/><Relationship Id="rId8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23.jpeg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71.xml"/><Relationship Id="rId17" Type="http://schemas.openxmlformats.org/officeDocument/2006/relationships/slideLayout" Target="../slideLayouts/slideLayout72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image" Target="../media/image27.jpe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8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78.xml"/><Relationship Id="rId14" Type="http://schemas.openxmlformats.org/officeDocument/2006/relationships/slideLayout" Target="../slideLayouts/slideLayout79.xml"/><Relationship Id="rId15" Type="http://schemas.openxmlformats.org/officeDocument/2006/relationships/slideLayout" Target="../slideLayouts/slideLayout80.xml"/><Relationship Id="rId16" Type="http://schemas.openxmlformats.org/officeDocument/2006/relationships/slideLayout" Target="../slideLayouts/slideLayout81.xml"/><Relationship Id="rId17" Type="http://schemas.openxmlformats.org/officeDocument/2006/relationships/slideLayout" Target="../slideLayouts/slideLayout82.xml"/><Relationship Id="rId18" Type="http://schemas.openxmlformats.org/officeDocument/2006/relationships/slideLayout" Target="../slideLayouts/slideLayout83.xml"/><Relationship Id="rId19" Type="http://schemas.openxmlformats.org/officeDocument/2006/relationships/slideLayout" Target="../slideLayouts/slideLayout84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image" Target="../media/image33.jpeg"/><Relationship Id="rId3" Type="http://schemas.openxmlformats.org/officeDocument/2006/relationships/image" Target="../media/image34.jpeg"/><Relationship Id="rId4" Type="http://schemas.openxmlformats.org/officeDocument/2006/relationships/image" Target="../media/image35.jpeg"/><Relationship Id="rId5" Type="http://schemas.openxmlformats.org/officeDocument/2006/relationships/image" Target="../media/image36.jpeg"/><Relationship Id="rId6" Type="http://schemas.openxmlformats.org/officeDocument/2006/relationships/image" Target="../media/image37.jpeg"/><Relationship Id="rId7" Type="http://schemas.openxmlformats.org/officeDocument/2006/relationships/slideLayout" Target="../slideLayouts/slideLayout85.xml"/><Relationship Id="rId8" Type="http://schemas.openxmlformats.org/officeDocument/2006/relationships/slideLayout" Target="../slideLayouts/slideLayout86.xml"/><Relationship Id="rId9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0.xml"/><Relationship Id="rId13" Type="http://schemas.openxmlformats.org/officeDocument/2006/relationships/slideLayout" Target="../slideLayouts/slideLayout91.xml"/><Relationship Id="rId14" Type="http://schemas.openxmlformats.org/officeDocument/2006/relationships/slideLayout" Target="../slideLayouts/slideLayout92.xml"/><Relationship Id="rId15" Type="http://schemas.openxmlformats.org/officeDocument/2006/relationships/slideLayout" Target="../slideLayouts/slideLayout93.xml"/><Relationship Id="rId16" Type="http://schemas.openxmlformats.org/officeDocument/2006/relationships/slideLayout" Target="../slideLayouts/slideLayout94.xml"/><Relationship Id="rId17" Type="http://schemas.openxmlformats.org/officeDocument/2006/relationships/slideLayout" Target="../slideLayouts/slideLayout95.xml"/><Relationship Id="rId18" Type="http://schemas.openxmlformats.org/officeDocument/2006/relationships/slideLayout" Target="../slideLayouts/slideLayout96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image" Target="../media/image38.jpeg"/><Relationship Id="rId3" Type="http://schemas.openxmlformats.org/officeDocument/2006/relationships/image" Target="../media/image39.jpeg"/><Relationship Id="rId4" Type="http://schemas.openxmlformats.org/officeDocument/2006/relationships/image" Target="../media/image40.jpeg"/><Relationship Id="rId5" Type="http://schemas.openxmlformats.org/officeDocument/2006/relationships/image" Target="../media/image41.jpeg"/><Relationship Id="rId6" Type="http://schemas.openxmlformats.org/officeDocument/2006/relationships/image" Target="../media/image42.jpeg"/><Relationship Id="rId7" Type="http://schemas.openxmlformats.org/officeDocument/2006/relationships/slideLayout" Target="../slideLayouts/slideLayout97.xml"/><Relationship Id="rId8" Type="http://schemas.openxmlformats.org/officeDocument/2006/relationships/slideLayout" Target="../slideLayouts/slideLayout98.xml"/><Relationship Id="rId9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1.xml"/><Relationship Id="rId12" Type="http://schemas.openxmlformats.org/officeDocument/2006/relationships/slideLayout" Target="../slideLayouts/slideLayout102.xml"/><Relationship Id="rId13" Type="http://schemas.openxmlformats.org/officeDocument/2006/relationships/slideLayout" Target="../slideLayouts/slideLayout103.xml"/><Relationship Id="rId14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05.xml"/><Relationship Id="rId16" Type="http://schemas.openxmlformats.org/officeDocument/2006/relationships/slideLayout" Target="../slideLayouts/slideLayout106.xml"/><Relationship Id="rId17" Type="http://schemas.openxmlformats.org/officeDocument/2006/relationships/slideLayout" Target="../slideLayouts/slideLayout107.xml"/><Relationship Id="rId18" Type="http://schemas.openxmlformats.org/officeDocument/2006/relationships/slideLayout" Target="../slideLayouts/slideLayout108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image" Target="../media/image43.jpeg"/><Relationship Id="rId3" Type="http://schemas.openxmlformats.org/officeDocument/2006/relationships/image" Target="../media/image44.jpeg"/><Relationship Id="rId4" Type="http://schemas.openxmlformats.org/officeDocument/2006/relationships/image" Target="../media/image45.jpeg"/><Relationship Id="rId5" Type="http://schemas.openxmlformats.org/officeDocument/2006/relationships/image" Target="../media/image46.jpeg"/><Relationship Id="rId6" Type="http://schemas.openxmlformats.org/officeDocument/2006/relationships/image" Target="../media/image47.jpeg"/><Relationship Id="rId7" Type="http://schemas.openxmlformats.org/officeDocument/2006/relationships/image" Target="../media/image48.jpeg"/><Relationship Id="rId8" Type="http://schemas.openxmlformats.org/officeDocument/2006/relationships/image" Target="../media/image49.jpeg"/><Relationship Id="rId9" Type="http://schemas.openxmlformats.org/officeDocument/2006/relationships/image" Target="../media/image50.jpeg"/><Relationship Id="rId10" Type="http://schemas.openxmlformats.org/officeDocument/2006/relationships/image" Target="../media/image51.jpeg"/><Relationship Id="rId11" Type="http://schemas.openxmlformats.org/officeDocument/2006/relationships/image" Target="../media/image52.jpeg"/><Relationship Id="rId12" Type="http://schemas.openxmlformats.org/officeDocument/2006/relationships/image" Target="../media/image53.jpeg"/><Relationship Id="rId13" Type="http://schemas.openxmlformats.org/officeDocument/2006/relationships/image" Target="../media/image54.jpeg"/><Relationship Id="rId14" Type="http://schemas.openxmlformats.org/officeDocument/2006/relationships/image" Target="../media/image55.jpeg"/><Relationship Id="rId15" Type="http://schemas.openxmlformats.org/officeDocument/2006/relationships/image" Target="../media/image56.jpeg"/><Relationship Id="rId16" Type="http://schemas.openxmlformats.org/officeDocument/2006/relationships/image" Target="../media/image57.jpeg"/><Relationship Id="rId17" Type="http://schemas.openxmlformats.org/officeDocument/2006/relationships/slideLayout" Target="../slideLayouts/slideLayout109.xml"/><Relationship Id="rId18" Type="http://schemas.openxmlformats.org/officeDocument/2006/relationships/slideLayout" Target="../slideLayouts/slideLayout110.xml"/><Relationship Id="rId19" Type="http://schemas.openxmlformats.org/officeDocument/2006/relationships/slideLayout" Target="../slideLayouts/slideLayout111.xml"/><Relationship Id="rId20" Type="http://schemas.openxmlformats.org/officeDocument/2006/relationships/slideLayout" Target="../slideLayouts/slideLayout112.xml"/><Relationship Id="rId21" Type="http://schemas.openxmlformats.org/officeDocument/2006/relationships/slideLayout" Target="../slideLayouts/slideLayout113.xml"/><Relationship Id="rId22" Type="http://schemas.openxmlformats.org/officeDocument/2006/relationships/slideLayout" Target="../slideLayouts/slideLayout114.xml"/><Relationship Id="rId23" Type="http://schemas.openxmlformats.org/officeDocument/2006/relationships/slideLayout" Target="../slideLayouts/slideLayout115.xml"/><Relationship Id="rId24" Type="http://schemas.openxmlformats.org/officeDocument/2006/relationships/slideLayout" Target="../slideLayouts/slideLayout116.xml"/><Relationship Id="rId25" Type="http://schemas.openxmlformats.org/officeDocument/2006/relationships/slideLayout" Target="../slideLayouts/slideLayout117.xml"/><Relationship Id="rId26" Type="http://schemas.openxmlformats.org/officeDocument/2006/relationships/slideLayout" Target="../slideLayouts/slideLayout118.xml"/><Relationship Id="rId27" Type="http://schemas.openxmlformats.org/officeDocument/2006/relationships/slideLayout" Target="../slideLayouts/slideLayout119.xml"/><Relationship Id="rId28" Type="http://schemas.openxmlformats.org/officeDocument/2006/relationships/slideLayout" Target="../slideLayouts/slideLayout12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image" Target="../media/image58.jpeg"/><Relationship Id="rId3" Type="http://schemas.openxmlformats.org/officeDocument/2006/relationships/image" Target="../media/image59.jpeg"/><Relationship Id="rId4" Type="http://schemas.openxmlformats.org/officeDocument/2006/relationships/image" Target="../media/image60.jpeg"/><Relationship Id="rId5" Type="http://schemas.openxmlformats.org/officeDocument/2006/relationships/image" Target="../media/image61.jpeg"/><Relationship Id="rId6" Type="http://schemas.openxmlformats.org/officeDocument/2006/relationships/image" Target="../media/image62.jpeg"/><Relationship Id="rId7" Type="http://schemas.openxmlformats.org/officeDocument/2006/relationships/image" Target="../media/image63.jpeg"/><Relationship Id="rId8" Type="http://schemas.openxmlformats.org/officeDocument/2006/relationships/image" Target="../media/image64.jpeg"/><Relationship Id="rId9" Type="http://schemas.openxmlformats.org/officeDocument/2006/relationships/image" Target="../media/image65.jpeg"/><Relationship Id="rId10" Type="http://schemas.openxmlformats.org/officeDocument/2006/relationships/image" Target="../media/image66.jpeg"/><Relationship Id="rId11" Type="http://schemas.openxmlformats.org/officeDocument/2006/relationships/image" Target="../media/image67.jpeg"/><Relationship Id="rId12" Type="http://schemas.openxmlformats.org/officeDocument/2006/relationships/image" Target="../media/image68.jpeg"/><Relationship Id="rId13" Type="http://schemas.openxmlformats.org/officeDocument/2006/relationships/image" Target="../media/image69.jpeg"/><Relationship Id="rId14" Type="http://schemas.openxmlformats.org/officeDocument/2006/relationships/image" Target="../media/image70.jpeg"/><Relationship Id="rId15" Type="http://schemas.openxmlformats.org/officeDocument/2006/relationships/image" Target="../media/image71.jpeg"/><Relationship Id="rId16" Type="http://schemas.openxmlformats.org/officeDocument/2006/relationships/image" Target="../media/image72.jpeg"/><Relationship Id="rId17" Type="http://schemas.openxmlformats.org/officeDocument/2006/relationships/image" Target="../media/image73.jpeg"/><Relationship Id="rId18" Type="http://schemas.openxmlformats.org/officeDocument/2006/relationships/image" Target="../media/image74.jpeg"/><Relationship Id="rId19" Type="http://schemas.openxmlformats.org/officeDocument/2006/relationships/image" Target="../media/image75.jpeg"/><Relationship Id="rId20" Type="http://schemas.openxmlformats.org/officeDocument/2006/relationships/image" Target="../media/image76.jpeg"/><Relationship Id="rId21" Type="http://schemas.openxmlformats.org/officeDocument/2006/relationships/image" Target="../media/image77.jpeg"/><Relationship Id="rId22" Type="http://schemas.openxmlformats.org/officeDocument/2006/relationships/image" Target="../media/image78.jpeg"/><Relationship Id="rId23" Type="http://schemas.openxmlformats.org/officeDocument/2006/relationships/image" Target="../media/image79.jpeg"/><Relationship Id="rId24" Type="http://schemas.openxmlformats.org/officeDocument/2006/relationships/image" Target="../media/image80.jpeg"/><Relationship Id="rId25" Type="http://schemas.openxmlformats.org/officeDocument/2006/relationships/image" Target="../media/image81.jpeg"/><Relationship Id="rId26" Type="http://schemas.openxmlformats.org/officeDocument/2006/relationships/image" Target="../media/image82.jpeg"/><Relationship Id="rId27" Type="http://schemas.openxmlformats.org/officeDocument/2006/relationships/image" Target="../media/image83.jpeg"/><Relationship Id="rId28" Type="http://schemas.openxmlformats.org/officeDocument/2006/relationships/image" Target="../media/image84.jpeg"/><Relationship Id="rId29" Type="http://schemas.openxmlformats.org/officeDocument/2006/relationships/image" Target="../media/image85.jpeg"/><Relationship Id="rId30" Type="http://schemas.openxmlformats.org/officeDocument/2006/relationships/image" Target="../media/image86.jpeg"/><Relationship Id="rId31" Type="http://schemas.openxmlformats.org/officeDocument/2006/relationships/image" Target="../media/image87.jpeg"/><Relationship Id="rId32" Type="http://schemas.openxmlformats.org/officeDocument/2006/relationships/slideLayout" Target="../slideLayouts/slideLayout121.xml"/><Relationship Id="rId33" Type="http://schemas.openxmlformats.org/officeDocument/2006/relationships/slideLayout" Target="../slideLayouts/slideLayout122.xml"/><Relationship Id="rId34" Type="http://schemas.openxmlformats.org/officeDocument/2006/relationships/slideLayout" Target="../slideLayouts/slideLayout123.xml"/><Relationship Id="rId35" Type="http://schemas.openxmlformats.org/officeDocument/2006/relationships/slideLayout" Target="../slideLayouts/slideLayout124.xml"/><Relationship Id="rId36" Type="http://schemas.openxmlformats.org/officeDocument/2006/relationships/slideLayout" Target="../slideLayouts/slideLayout125.xml"/><Relationship Id="rId37" Type="http://schemas.openxmlformats.org/officeDocument/2006/relationships/slideLayout" Target="../slideLayouts/slideLayout126.xml"/><Relationship Id="rId38" Type="http://schemas.openxmlformats.org/officeDocument/2006/relationships/slideLayout" Target="../slideLayouts/slideLayout127.xml"/><Relationship Id="rId39" Type="http://schemas.openxmlformats.org/officeDocument/2006/relationships/slideLayout" Target="../slideLayouts/slideLayout128.xml"/><Relationship Id="rId40" Type="http://schemas.openxmlformats.org/officeDocument/2006/relationships/slideLayout" Target="../slideLayouts/slideLayout129.xml"/><Relationship Id="rId41" Type="http://schemas.openxmlformats.org/officeDocument/2006/relationships/slideLayout" Target="../slideLayouts/slideLayout130.xml"/><Relationship Id="rId42" Type="http://schemas.openxmlformats.org/officeDocument/2006/relationships/slideLayout" Target="../slideLayouts/slideLayout131.xml"/><Relationship Id="rId43" Type="http://schemas.openxmlformats.org/officeDocument/2006/relationships/slideLayout" Target="../slideLayouts/slideLayout132.xml"/>
</Relationships>
</file>

<file path=ppt/slideMasters/_rels/slideMaster12.xml.rels><?xml version="1.0" encoding="UTF-8"?>
<Relationships xmlns="http://schemas.openxmlformats.org/package/2006/relationships"><Relationship Id="rId1" Type="http://schemas.openxmlformats.org/officeDocument/2006/relationships/theme" Target="../theme/theme12.xml"/><Relationship Id="rId2" Type="http://schemas.openxmlformats.org/officeDocument/2006/relationships/image" Target="../media/image88.jpeg"/><Relationship Id="rId3" Type="http://schemas.openxmlformats.org/officeDocument/2006/relationships/image" Target="../media/image89.jpeg"/><Relationship Id="rId4" Type="http://schemas.openxmlformats.org/officeDocument/2006/relationships/image" Target="../media/image90.jpeg"/><Relationship Id="rId5" Type="http://schemas.openxmlformats.org/officeDocument/2006/relationships/image" Target="../media/image91.jpeg"/><Relationship Id="rId6" Type="http://schemas.openxmlformats.org/officeDocument/2006/relationships/image" Target="../media/image92.jpeg"/><Relationship Id="rId7" Type="http://schemas.openxmlformats.org/officeDocument/2006/relationships/image" Target="../media/image93.jpeg"/><Relationship Id="rId8" Type="http://schemas.openxmlformats.org/officeDocument/2006/relationships/image" Target="../media/image94.jpeg"/><Relationship Id="rId9" Type="http://schemas.openxmlformats.org/officeDocument/2006/relationships/image" Target="../media/image95.jpeg"/><Relationship Id="rId10" Type="http://schemas.openxmlformats.org/officeDocument/2006/relationships/image" Target="../media/image96.jpeg"/><Relationship Id="rId11" Type="http://schemas.openxmlformats.org/officeDocument/2006/relationships/image" Target="../media/image97.jpeg"/><Relationship Id="rId12" Type="http://schemas.openxmlformats.org/officeDocument/2006/relationships/image" Target="../media/image98.jpeg"/><Relationship Id="rId13" Type="http://schemas.openxmlformats.org/officeDocument/2006/relationships/image" Target="../media/image99.jpeg"/><Relationship Id="rId14" Type="http://schemas.openxmlformats.org/officeDocument/2006/relationships/image" Target="../media/image100.jpeg"/><Relationship Id="rId15" Type="http://schemas.openxmlformats.org/officeDocument/2006/relationships/image" Target="../media/image101.jpeg"/><Relationship Id="rId16" Type="http://schemas.openxmlformats.org/officeDocument/2006/relationships/image" Target="../media/image102.jpeg"/><Relationship Id="rId17" Type="http://schemas.openxmlformats.org/officeDocument/2006/relationships/image" Target="../media/image103.jpeg"/><Relationship Id="rId18" Type="http://schemas.openxmlformats.org/officeDocument/2006/relationships/image" Target="../media/image104.jpeg"/><Relationship Id="rId19" Type="http://schemas.openxmlformats.org/officeDocument/2006/relationships/image" Target="../media/image105.jpeg"/><Relationship Id="rId20" Type="http://schemas.openxmlformats.org/officeDocument/2006/relationships/image" Target="../media/image106.jpeg"/><Relationship Id="rId21" Type="http://schemas.openxmlformats.org/officeDocument/2006/relationships/image" Target="../media/image107.jpeg"/><Relationship Id="rId22" Type="http://schemas.openxmlformats.org/officeDocument/2006/relationships/image" Target="../media/image108.jpeg"/><Relationship Id="rId23" Type="http://schemas.openxmlformats.org/officeDocument/2006/relationships/image" Target="../media/image109.jpeg"/><Relationship Id="rId24" Type="http://schemas.openxmlformats.org/officeDocument/2006/relationships/image" Target="../media/image110.jpeg"/><Relationship Id="rId25" Type="http://schemas.openxmlformats.org/officeDocument/2006/relationships/image" Target="../media/image111.jpeg"/><Relationship Id="rId26" Type="http://schemas.openxmlformats.org/officeDocument/2006/relationships/image" Target="../media/image112.jpeg"/><Relationship Id="rId27" Type="http://schemas.openxmlformats.org/officeDocument/2006/relationships/image" Target="../media/image113.jpeg"/><Relationship Id="rId28" Type="http://schemas.openxmlformats.org/officeDocument/2006/relationships/image" Target="../media/image114.jpeg"/><Relationship Id="rId29" Type="http://schemas.openxmlformats.org/officeDocument/2006/relationships/image" Target="../media/image115.jpeg"/><Relationship Id="rId30" Type="http://schemas.openxmlformats.org/officeDocument/2006/relationships/image" Target="../media/image116.jpeg"/><Relationship Id="rId31" Type="http://schemas.openxmlformats.org/officeDocument/2006/relationships/image" Target="../media/image117.jpeg"/><Relationship Id="rId32" Type="http://schemas.openxmlformats.org/officeDocument/2006/relationships/image" Target="../media/image118.jpeg"/><Relationship Id="rId33" Type="http://schemas.openxmlformats.org/officeDocument/2006/relationships/image" Target="../media/image119.jpeg"/><Relationship Id="rId34" Type="http://schemas.openxmlformats.org/officeDocument/2006/relationships/image" Target="../media/image120.jpeg"/><Relationship Id="rId35" Type="http://schemas.openxmlformats.org/officeDocument/2006/relationships/image" Target="../media/image121.jpeg"/><Relationship Id="rId36" Type="http://schemas.openxmlformats.org/officeDocument/2006/relationships/image" Target="../media/image122.jpeg"/><Relationship Id="rId37" Type="http://schemas.openxmlformats.org/officeDocument/2006/relationships/slideLayout" Target="../slideLayouts/slideLayout133.xml"/><Relationship Id="rId38" Type="http://schemas.openxmlformats.org/officeDocument/2006/relationships/slideLayout" Target="../slideLayouts/slideLayout134.xml"/><Relationship Id="rId39" Type="http://schemas.openxmlformats.org/officeDocument/2006/relationships/slideLayout" Target="../slideLayouts/slideLayout135.xml"/><Relationship Id="rId40" Type="http://schemas.openxmlformats.org/officeDocument/2006/relationships/slideLayout" Target="../slideLayouts/slideLayout136.xml"/><Relationship Id="rId41" Type="http://schemas.openxmlformats.org/officeDocument/2006/relationships/slideLayout" Target="../slideLayouts/slideLayout137.xml"/><Relationship Id="rId42" Type="http://schemas.openxmlformats.org/officeDocument/2006/relationships/slideLayout" Target="../slideLayouts/slideLayout138.xml"/><Relationship Id="rId43" Type="http://schemas.openxmlformats.org/officeDocument/2006/relationships/slideLayout" Target="../slideLayouts/slideLayout139.xml"/><Relationship Id="rId44" Type="http://schemas.openxmlformats.org/officeDocument/2006/relationships/slideLayout" Target="../slideLayouts/slideLayout140.xml"/><Relationship Id="rId45" Type="http://schemas.openxmlformats.org/officeDocument/2006/relationships/slideLayout" Target="../slideLayouts/slideLayout141.xml"/><Relationship Id="rId46" Type="http://schemas.openxmlformats.org/officeDocument/2006/relationships/slideLayout" Target="../slideLayouts/slideLayout142.xml"/><Relationship Id="rId47" Type="http://schemas.openxmlformats.org/officeDocument/2006/relationships/slideLayout" Target="../slideLayouts/slideLayout143.xml"/><Relationship Id="rId48" Type="http://schemas.openxmlformats.org/officeDocument/2006/relationships/slideLayout" Target="../slideLayouts/slideLayout144.xml"/>
</Relationships>
</file>

<file path=ppt/slideMasters/_rels/slideMaster13.xml.rels><?xml version="1.0" encoding="UTF-8"?>
<Relationships xmlns="http://schemas.openxmlformats.org/package/2006/relationships"><Relationship Id="rId1" Type="http://schemas.openxmlformats.org/officeDocument/2006/relationships/theme" Target="../theme/theme13.xml"/><Relationship Id="rId2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0.xml"/><Relationship Id="rId8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53.xml"/><Relationship Id="rId11" Type="http://schemas.openxmlformats.org/officeDocument/2006/relationships/slideLayout" Target="../slideLayouts/slideLayout154.xml"/><Relationship Id="rId12" Type="http://schemas.openxmlformats.org/officeDocument/2006/relationships/slideLayout" Target="../slideLayouts/slideLayout155.xml"/><Relationship Id="rId13" Type="http://schemas.openxmlformats.org/officeDocument/2006/relationships/slideLayout" Target="../slideLayouts/slideLayout15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769b3f"/>
            </a:gs>
            <a:gs pos="100000">
              <a:srgbClr val="075d2e"/>
            </a:gs>
          </a:gsLst>
          <a:lin ang="138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18" name="Group 4"/>
          <p:cNvGrpSpPr/>
          <p:nvPr/>
        </p:nvGrpSpPr>
        <p:grpSpPr>
          <a:xfrm>
            <a:off x="-155160" y="2000880"/>
            <a:ext cx="12308760" cy="2382120"/>
            <a:chOff x="-155160" y="2000880"/>
            <a:chExt cx="12308760" cy="2382120"/>
          </a:xfrm>
        </p:grpSpPr>
        <p:sp>
          <p:nvSpPr>
            <p:cNvPr id="19" name="Freeform: Shape 7"/>
            <p:cNvSpPr/>
            <p:nvPr/>
          </p:nvSpPr>
          <p:spPr>
            <a:xfrm>
              <a:off x="-155160" y="2110320"/>
              <a:ext cx="12308760" cy="79596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20" name="Group 8"/>
            <p:cNvGrpSpPr/>
            <p:nvPr/>
          </p:nvGrpSpPr>
          <p:grpSpPr>
            <a:xfrm>
              <a:off x="10412640" y="2508480"/>
              <a:ext cx="1015560" cy="1209600"/>
              <a:chOff x="10412640" y="2508480"/>
              <a:chExt cx="1015560" cy="1209600"/>
            </a:xfrm>
          </p:grpSpPr>
          <p:sp>
            <p:nvSpPr>
              <p:cNvPr id="21" name="Flowchart: Terminator 40"/>
              <p:cNvSpPr/>
              <p:nvPr/>
            </p:nvSpPr>
            <p:spPr>
              <a:xfrm rot="5400000">
                <a:off x="10776600" y="2615760"/>
                <a:ext cx="288000" cy="21456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2" name="Oval 41"/>
              <p:cNvSpPr/>
              <p:nvPr/>
            </p:nvSpPr>
            <p:spPr>
              <a:xfrm>
                <a:off x="10412640" y="2702520"/>
                <a:ext cx="1015560" cy="101556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3" name="Freeform: Shape 42"/>
              <p:cNvSpPr/>
              <p:nvPr/>
            </p:nvSpPr>
            <p:spPr>
              <a:xfrm>
                <a:off x="10802160" y="2508480"/>
                <a:ext cx="236160" cy="1868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4" name="Group 9"/>
            <p:cNvGrpSpPr/>
            <p:nvPr/>
          </p:nvGrpSpPr>
          <p:grpSpPr>
            <a:xfrm>
              <a:off x="7896240" y="2801880"/>
              <a:ext cx="1015560" cy="1209600"/>
              <a:chOff x="7896240" y="2801880"/>
              <a:chExt cx="1015560" cy="1209600"/>
            </a:xfrm>
          </p:grpSpPr>
          <p:sp>
            <p:nvSpPr>
              <p:cNvPr id="25" name="Flowchart: Terminator 37"/>
              <p:cNvSpPr/>
              <p:nvPr/>
            </p:nvSpPr>
            <p:spPr>
              <a:xfrm rot="5400000">
                <a:off x="8260200" y="2909520"/>
                <a:ext cx="288000" cy="21456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6" name="Oval 38"/>
              <p:cNvSpPr/>
              <p:nvPr/>
            </p:nvSpPr>
            <p:spPr>
              <a:xfrm>
                <a:off x="7896240" y="2995920"/>
                <a:ext cx="1015560" cy="101556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7" name="Freeform: Shape 39"/>
              <p:cNvSpPr/>
              <p:nvPr/>
            </p:nvSpPr>
            <p:spPr>
              <a:xfrm>
                <a:off x="8285760" y="2801880"/>
                <a:ext cx="236160" cy="1868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8" name="Group 10"/>
            <p:cNvGrpSpPr/>
            <p:nvPr/>
          </p:nvGrpSpPr>
          <p:grpSpPr>
            <a:xfrm>
              <a:off x="5379840" y="2887920"/>
              <a:ext cx="1015560" cy="1209600"/>
              <a:chOff x="5379840" y="2887920"/>
              <a:chExt cx="1015560" cy="1209600"/>
            </a:xfrm>
          </p:grpSpPr>
          <p:sp>
            <p:nvSpPr>
              <p:cNvPr id="29" name="Flowchart: Terminator 34"/>
              <p:cNvSpPr/>
              <p:nvPr/>
            </p:nvSpPr>
            <p:spPr>
              <a:xfrm rot="5400000">
                <a:off x="5743800" y="2995200"/>
                <a:ext cx="288000" cy="21456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0" name="Oval 35"/>
              <p:cNvSpPr/>
              <p:nvPr/>
            </p:nvSpPr>
            <p:spPr>
              <a:xfrm>
                <a:off x="5379840" y="3081960"/>
                <a:ext cx="1015560" cy="101556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1" name="Freeform: Shape 36"/>
              <p:cNvSpPr/>
              <p:nvPr/>
            </p:nvSpPr>
            <p:spPr>
              <a:xfrm>
                <a:off x="5769360" y="2887920"/>
                <a:ext cx="236160" cy="1868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2" name="Group 11"/>
            <p:cNvGrpSpPr/>
            <p:nvPr/>
          </p:nvGrpSpPr>
          <p:grpSpPr>
            <a:xfrm>
              <a:off x="2863080" y="2767680"/>
              <a:ext cx="1015560" cy="1209600"/>
              <a:chOff x="2863080" y="2767680"/>
              <a:chExt cx="1015560" cy="1209600"/>
            </a:xfrm>
          </p:grpSpPr>
          <p:sp>
            <p:nvSpPr>
              <p:cNvPr id="33" name="Flowchart: Terminator 31"/>
              <p:cNvSpPr/>
              <p:nvPr/>
            </p:nvSpPr>
            <p:spPr>
              <a:xfrm rot="5400000">
                <a:off x="3227400" y="2875320"/>
                <a:ext cx="288000" cy="21456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4" name="Oval 32"/>
              <p:cNvSpPr/>
              <p:nvPr/>
            </p:nvSpPr>
            <p:spPr>
              <a:xfrm>
                <a:off x="2863080" y="2961720"/>
                <a:ext cx="1015560" cy="101556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5" name="Freeform: Shape 33"/>
              <p:cNvSpPr/>
              <p:nvPr/>
            </p:nvSpPr>
            <p:spPr>
              <a:xfrm>
                <a:off x="3252960" y="2767680"/>
                <a:ext cx="236160" cy="1868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6" name="Group 12"/>
            <p:cNvGrpSpPr/>
            <p:nvPr/>
          </p:nvGrpSpPr>
          <p:grpSpPr>
            <a:xfrm>
              <a:off x="346680" y="2391480"/>
              <a:ext cx="1015560" cy="1209600"/>
              <a:chOff x="346680" y="2391480"/>
              <a:chExt cx="1015560" cy="1209600"/>
            </a:xfrm>
          </p:grpSpPr>
          <p:sp>
            <p:nvSpPr>
              <p:cNvPr id="37" name="Flowchart: Terminator 28"/>
              <p:cNvSpPr/>
              <p:nvPr/>
            </p:nvSpPr>
            <p:spPr>
              <a:xfrm rot="5400000">
                <a:off x="710640" y="2499120"/>
                <a:ext cx="288000" cy="21456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8" name="Oval 29"/>
              <p:cNvSpPr/>
              <p:nvPr/>
            </p:nvSpPr>
            <p:spPr>
              <a:xfrm>
                <a:off x="346680" y="2585520"/>
                <a:ext cx="1015560" cy="101556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9" name="Freeform: Shape 30"/>
              <p:cNvSpPr/>
              <p:nvPr/>
            </p:nvSpPr>
            <p:spPr>
              <a:xfrm>
                <a:off x="736200" y="2391480"/>
                <a:ext cx="236160" cy="1868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0" name="Group 13"/>
            <p:cNvGrpSpPr/>
            <p:nvPr/>
          </p:nvGrpSpPr>
          <p:grpSpPr>
            <a:xfrm>
              <a:off x="10090800" y="2097360"/>
              <a:ext cx="1908000" cy="1908000"/>
              <a:chOff x="10090800" y="2097360"/>
              <a:chExt cx="1908000" cy="1908000"/>
            </a:xfrm>
          </p:grpSpPr>
          <p:sp>
            <p:nvSpPr>
              <p:cNvPr id="41" name="Oval 26"/>
              <p:cNvSpPr/>
              <p:nvPr/>
            </p:nvSpPr>
            <p:spPr>
              <a:xfrm>
                <a:off x="10090800" y="2097360"/>
                <a:ext cx="1908000" cy="1908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2" name="Oval 27"/>
              <p:cNvSpPr/>
              <p:nvPr/>
            </p:nvSpPr>
            <p:spPr>
              <a:xfrm>
                <a:off x="10836720" y="2843280"/>
                <a:ext cx="416520" cy="4165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3" name="Group 14"/>
            <p:cNvGrpSpPr/>
            <p:nvPr/>
          </p:nvGrpSpPr>
          <p:grpSpPr>
            <a:xfrm>
              <a:off x="7574400" y="2391480"/>
              <a:ext cx="1908000" cy="1908000"/>
              <a:chOff x="7574400" y="2391480"/>
              <a:chExt cx="1908000" cy="1908000"/>
            </a:xfrm>
          </p:grpSpPr>
          <p:sp>
            <p:nvSpPr>
              <p:cNvPr id="44" name="Oval 24"/>
              <p:cNvSpPr/>
              <p:nvPr/>
            </p:nvSpPr>
            <p:spPr>
              <a:xfrm>
                <a:off x="7574400" y="2391480"/>
                <a:ext cx="1908000" cy="1908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5" name="Oval 25"/>
              <p:cNvSpPr/>
              <p:nvPr/>
            </p:nvSpPr>
            <p:spPr>
              <a:xfrm>
                <a:off x="8319960" y="3137400"/>
                <a:ext cx="416520" cy="4165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6" name="Group 15"/>
            <p:cNvGrpSpPr/>
            <p:nvPr/>
          </p:nvGrpSpPr>
          <p:grpSpPr>
            <a:xfrm>
              <a:off x="5053320" y="2475000"/>
              <a:ext cx="1908000" cy="1908000"/>
              <a:chOff x="5053320" y="2475000"/>
              <a:chExt cx="1908000" cy="1908000"/>
            </a:xfrm>
          </p:grpSpPr>
          <p:sp>
            <p:nvSpPr>
              <p:cNvPr id="47" name="Oval 22"/>
              <p:cNvSpPr/>
              <p:nvPr/>
            </p:nvSpPr>
            <p:spPr>
              <a:xfrm>
                <a:off x="5053320" y="2475000"/>
                <a:ext cx="1908000" cy="1908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8" name="Oval 23"/>
              <p:cNvSpPr/>
              <p:nvPr/>
            </p:nvSpPr>
            <p:spPr>
              <a:xfrm>
                <a:off x="5799240" y="3220920"/>
                <a:ext cx="416520" cy="4165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9" name="Group 16"/>
            <p:cNvGrpSpPr/>
            <p:nvPr/>
          </p:nvGrpSpPr>
          <p:grpSpPr>
            <a:xfrm>
              <a:off x="2469960" y="2256120"/>
              <a:ext cx="1908000" cy="1908000"/>
              <a:chOff x="2469960" y="2256120"/>
              <a:chExt cx="1908000" cy="1908000"/>
            </a:xfrm>
          </p:grpSpPr>
          <p:sp>
            <p:nvSpPr>
              <p:cNvPr id="50" name="Oval 20"/>
              <p:cNvSpPr/>
              <p:nvPr/>
            </p:nvSpPr>
            <p:spPr>
              <a:xfrm>
                <a:off x="2469960" y="2256120"/>
                <a:ext cx="1908000" cy="1908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51" name="Oval 21"/>
              <p:cNvSpPr/>
              <p:nvPr/>
            </p:nvSpPr>
            <p:spPr>
              <a:xfrm>
                <a:off x="3215880" y="3001680"/>
                <a:ext cx="416520" cy="4165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52" name="Group 17"/>
            <p:cNvGrpSpPr/>
            <p:nvPr/>
          </p:nvGrpSpPr>
          <p:grpSpPr>
            <a:xfrm>
              <a:off x="62280" y="2000880"/>
              <a:ext cx="1908000" cy="1908000"/>
              <a:chOff x="62280" y="2000880"/>
              <a:chExt cx="1908000" cy="1908000"/>
            </a:xfrm>
          </p:grpSpPr>
          <p:sp>
            <p:nvSpPr>
              <p:cNvPr id="53" name="Oval 18"/>
              <p:cNvSpPr/>
              <p:nvPr/>
            </p:nvSpPr>
            <p:spPr>
              <a:xfrm>
                <a:off x="62280" y="2000880"/>
                <a:ext cx="1908000" cy="1908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54" name="Oval 19"/>
              <p:cNvSpPr/>
              <p:nvPr/>
            </p:nvSpPr>
            <p:spPr>
              <a:xfrm>
                <a:off x="808200" y="2746440"/>
                <a:ext cx="416520" cy="4165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55" name="Freeform: Shape 80"/>
          <p:cNvSpPr/>
          <p:nvPr/>
        </p:nvSpPr>
        <p:spPr>
          <a:xfrm rot="19800">
            <a:off x="3831840" y="1037520"/>
            <a:ext cx="5252040" cy="5834880"/>
          </a:xfrm>
          <a:custGeom>
            <a:avLst/>
            <a:gdLst/>
            <a:ahLst/>
            <a:rect l="l" t="t" r="r" b="b"/>
            <a:pathLst>
              <a:path w="5252266" h="5835318">
                <a:moveTo>
                  <a:pt x="23845" y="0"/>
                </a:moveTo>
                <a:lnTo>
                  <a:pt x="5228421" y="0"/>
                </a:lnTo>
                <a:cubicBezTo>
                  <a:pt x="5241590" y="0"/>
                  <a:pt x="5252266" y="10676"/>
                  <a:pt x="5252266" y="23845"/>
                </a:cubicBezTo>
                <a:lnTo>
                  <a:pt x="5252266" y="5805163"/>
                </a:lnTo>
                <a:lnTo>
                  <a:pt x="0" y="5835318"/>
                </a:lnTo>
                <a:lnTo>
                  <a:pt x="0" y="23845"/>
                </a:lnTo>
                <a:cubicBezTo>
                  <a:pt x="0" y="10676"/>
                  <a:pt x="10676" y="0"/>
                  <a:pt x="23845" y="0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1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6" name="Freeform: Shape 78"/>
          <p:cNvSpPr/>
          <p:nvPr/>
        </p:nvSpPr>
        <p:spPr>
          <a:xfrm rot="19800">
            <a:off x="3764520" y="963720"/>
            <a:ext cx="5252040" cy="5908680"/>
          </a:xfrm>
          <a:custGeom>
            <a:avLst/>
            <a:gdLst/>
            <a:ahLst/>
            <a:rect l="l" t="t" r="r" b="b"/>
            <a:pathLst>
              <a:path w="5252266" h="5908973">
                <a:moveTo>
                  <a:pt x="23845" y="0"/>
                </a:moveTo>
                <a:lnTo>
                  <a:pt x="5228421" y="0"/>
                </a:lnTo>
                <a:cubicBezTo>
                  <a:pt x="5241590" y="0"/>
                  <a:pt x="5252266" y="10676"/>
                  <a:pt x="5252266" y="23845"/>
                </a:cubicBezTo>
                <a:lnTo>
                  <a:pt x="5252266" y="5878818"/>
                </a:lnTo>
                <a:lnTo>
                  <a:pt x="0" y="5908973"/>
                </a:lnTo>
                <a:lnTo>
                  <a:pt x="0" y="23845"/>
                </a:lnTo>
                <a:cubicBezTo>
                  <a:pt x="0" y="10676"/>
                  <a:pt x="10676" y="0"/>
                  <a:pt x="23845" y="0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1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7" name="Freeform: Shape 79"/>
          <p:cNvSpPr/>
          <p:nvPr/>
        </p:nvSpPr>
        <p:spPr>
          <a:xfrm rot="21553200">
            <a:off x="3559320" y="789480"/>
            <a:ext cx="5252040" cy="6103800"/>
          </a:xfrm>
          <a:custGeom>
            <a:avLst/>
            <a:gdLst/>
            <a:ahLst/>
            <a:rect l="l" t="t" r="r" b="b"/>
            <a:pathLst>
              <a:path w="5252267" h="6104112">
                <a:moveTo>
                  <a:pt x="5228421" y="0"/>
                </a:moveTo>
                <a:cubicBezTo>
                  <a:pt x="5241590" y="0"/>
                  <a:pt x="5252266" y="10676"/>
                  <a:pt x="5252266" y="23845"/>
                </a:cubicBezTo>
                <a:lnTo>
                  <a:pt x="5252267" y="6104112"/>
                </a:lnTo>
                <a:lnTo>
                  <a:pt x="0" y="6032822"/>
                </a:lnTo>
                <a:lnTo>
                  <a:pt x="0" y="23845"/>
                </a:lnTo>
                <a:cubicBezTo>
                  <a:pt x="0" y="10676"/>
                  <a:pt x="10676" y="0"/>
                  <a:pt x="23845" y="0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552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8" name="Freeform: Shape 77"/>
          <p:cNvSpPr/>
          <p:nvPr/>
        </p:nvSpPr>
        <p:spPr>
          <a:xfrm rot="21318600">
            <a:off x="3567240" y="805320"/>
            <a:ext cx="5252040" cy="6277320"/>
          </a:xfrm>
          <a:custGeom>
            <a:avLst/>
            <a:gdLst/>
            <a:ahLst/>
            <a:rect l="l" t="t" r="r" b="b"/>
            <a:pathLst>
              <a:path w="5252266" h="6277642">
                <a:moveTo>
                  <a:pt x="5228421" y="0"/>
                </a:moveTo>
                <a:cubicBezTo>
                  <a:pt x="5241590" y="0"/>
                  <a:pt x="5252266" y="10676"/>
                  <a:pt x="5252266" y="23845"/>
                </a:cubicBezTo>
                <a:lnTo>
                  <a:pt x="5252266" y="6277642"/>
                </a:lnTo>
                <a:lnTo>
                  <a:pt x="0" y="5847036"/>
                </a:lnTo>
                <a:lnTo>
                  <a:pt x="0" y="23845"/>
                </a:lnTo>
                <a:cubicBezTo>
                  <a:pt x="0" y="10676"/>
                  <a:pt x="10676" y="0"/>
                  <a:pt x="23845" y="0"/>
                </a:cubicBezTo>
                <a:close/>
              </a:path>
            </a:pathLst>
          </a:cu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31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9" name="PlaceHolder 1"/>
          <p:cNvSpPr>
            <a:spLocks noGrp="1"/>
          </p:cNvSpPr>
          <p:nvPr>
            <p:ph type="body"/>
          </p:nvPr>
        </p:nvSpPr>
        <p:spPr>
          <a:xfrm>
            <a:off x="3744720" y="1019160"/>
            <a:ext cx="4831200" cy="504612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grpSp>
        <p:nvGrpSpPr>
          <p:cNvPr id="60" name="Group 101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61" name="Freeform: Shape 84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" name="Freeform: Shape 85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3" name="Freeform: Shape 86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4" name="Freeform: Shape 87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5" name="Freeform: Shape 88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6" name="Freeform: Shape 89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7" name="Freeform: Shape 90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8" name="Freeform: Shape 91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9" name="Freeform: Shape 92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0" name="Freeform: Shape 93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1" name="Freeform: Shape 94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2" name="Freeform: Shape 95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" name="Freeform: Shape 96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" name="Freeform: Shape 97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" name="Freeform: Shape 98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" name="Freeform: Shape 99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7" name="Freeform: Shape 100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8" name="Freeform: Shape 60"/>
          <p:cNvSpPr/>
          <p:nvPr/>
        </p:nvSpPr>
        <p:spPr>
          <a:xfrm rot="21261600">
            <a:off x="461520" y="941760"/>
            <a:ext cx="44866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79" name="Group 61"/>
          <p:cNvGrpSpPr/>
          <p:nvPr/>
        </p:nvGrpSpPr>
        <p:grpSpPr>
          <a:xfrm>
            <a:off x="9003960" y="3956760"/>
            <a:ext cx="2066400" cy="2394000"/>
            <a:chOff x="9003960" y="3956760"/>
            <a:chExt cx="2066400" cy="2394000"/>
          </a:xfrm>
        </p:grpSpPr>
        <p:grpSp>
          <p:nvGrpSpPr>
            <p:cNvPr id="80" name="Group 62"/>
            <p:cNvGrpSpPr/>
            <p:nvPr/>
          </p:nvGrpSpPr>
          <p:grpSpPr>
            <a:xfrm>
              <a:off x="9003960" y="3956760"/>
              <a:ext cx="2066400" cy="2394000"/>
              <a:chOff x="9003960" y="3956760"/>
              <a:chExt cx="2066400" cy="2394000"/>
            </a:xfrm>
          </p:grpSpPr>
          <p:pic>
            <p:nvPicPr>
              <p:cNvPr id="81" name="Picture 66" descr="Bent Paper Shadow"/>
              <p:cNvPicPr/>
              <p:nvPr/>
            </p:nvPicPr>
            <p:blipFill>
              <a:blip r:embed="rId2"/>
              <a:stretch/>
            </p:blipFill>
            <p:spPr>
              <a:xfrm rot="289200">
                <a:off x="9012960" y="5961600"/>
                <a:ext cx="2028600" cy="30456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82" name="Freeform: Shape 67"/>
              <p:cNvSpPr/>
              <p:nvPr/>
            </p:nvSpPr>
            <p:spPr>
              <a:xfrm rot="11089200">
                <a:off x="9245160" y="4025880"/>
                <a:ext cx="1739520" cy="2112480"/>
              </a:xfrm>
              <a:custGeom>
                <a:avLst/>
                <a:gdLst/>
                <a:ahLst/>
                <a:rect l="l" t="t" r="r" b="b"/>
                <a:pathLst>
                  <a:path w="4285906" h="5204691">
                    <a:moveTo>
                      <a:pt x="2142954" y="4974146"/>
                    </a:moveTo>
                    <a:cubicBezTo>
                      <a:pt x="2216181" y="4974146"/>
                      <a:pt x="2275544" y="4914783"/>
                      <a:pt x="2275544" y="4841556"/>
                    </a:cubicBezTo>
                    <a:cubicBezTo>
                      <a:pt x="2275544" y="4768329"/>
                      <a:pt x="2216181" y="4708966"/>
                      <a:pt x="2142954" y="4708966"/>
                    </a:cubicBezTo>
                    <a:cubicBezTo>
                      <a:pt x="2069727" y="4708966"/>
                      <a:pt x="2010364" y="4768329"/>
                      <a:pt x="2010364" y="4841556"/>
                    </a:cubicBezTo>
                    <a:cubicBezTo>
                      <a:pt x="2010364" y="4914783"/>
                      <a:pt x="2069727" y="4974146"/>
                      <a:pt x="2142954" y="4974146"/>
                    </a:cubicBezTo>
                    <a:close/>
                    <a:moveTo>
                      <a:pt x="2142953" y="5204691"/>
                    </a:moveTo>
                    <a:lnTo>
                      <a:pt x="0" y="4163753"/>
                    </a:lnTo>
                    <a:lnTo>
                      <a:pt x="0" y="0"/>
                    </a:lnTo>
                    <a:lnTo>
                      <a:pt x="4285906" y="0"/>
                    </a:lnTo>
                    <a:lnTo>
                      <a:pt x="4285906" y="4163753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d9d9d9"/>
                  </a:gs>
                  <a:gs pos="100000">
                    <a:srgbClr val="f2f2f2"/>
                  </a:gs>
                </a:gsLst>
                <a:lin ang="10800000"/>
              </a:gradFill>
              <a:ln w="3175">
                <a:solidFill>
                  <a:srgbClr val="ffffff">
                    <a:lumMod val="85000"/>
                  </a:srgbClr>
                </a:solidFill>
              </a:ln>
              <a:scene3d>
                <a:camera prst="orthographicFront"/>
                <a:lightRig dir="t" rig="threePt">
                  <a:rot lat="0" lon="0" rev="20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83" name="Straight Connector 63"/>
            <p:cNvSpPr/>
            <p:nvPr/>
          </p:nvSpPr>
          <p:spPr>
            <a:xfrm>
              <a:off x="9434160" y="5874480"/>
              <a:ext cx="1211400" cy="95040"/>
            </a:xfrm>
            <a:prstGeom prst="line">
              <a:avLst/>
            </a:prstGeom>
            <a:ln>
              <a:solidFill>
                <a:srgbClr val="000000">
                  <a:lumMod val="50000"/>
                  <a:lumOff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4" name="Rectangle 65"/>
            <p:cNvSpPr/>
            <p:nvPr/>
          </p:nvSpPr>
          <p:spPr>
            <a:xfrm rot="448800">
              <a:off x="9799920" y="4085640"/>
              <a:ext cx="856800" cy="107280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8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85" name="PlaceHolder 2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8A88348D-7FB6-4231-8D0B-AD6F4E01DB29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ffffff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8" name="PlaceHolder 5"/>
          <p:cNvSpPr>
            <a:spLocks noGrp="1"/>
          </p:cNvSpPr>
          <p:nvPr>
            <p:ph type="body"/>
          </p:nvPr>
        </p:nvSpPr>
        <p:spPr>
          <a:xfrm rot="300000">
            <a:off x="9463680" y="4758480"/>
            <a:ext cx="1291680" cy="1123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  <a:spcBef>
                <a:spcPts val="1001"/>
              </a:spcBef>
              <a:spcAft>
                <a:spcPts val="499"/>
              </a:spcAft>
              <a:tabLst>
                <a:tab algn="l" pos="0"/>
              </a:tabLst>
            </a:pPr>
            <a:r>
              <a:rPr b="0" lang="en-US" sz="1800" spc="-1" strike="noStrike">
                <a:solidFill>
                  <a:srgbClr val="000000"/>
                </a:solidFill>
                <a:latin typeface="Gill Sans MT"/>
              </a:rPr>
              <a:t>Edit your note here</a:t>
            </a:r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769b3f"/>
            </a:gs>
            <a:gs pos="100000">
              <a:srgbClr val="075d2e"/>
            </a:gs>
          </a:gsLst>
          <a:lin ang="138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26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7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8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9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0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1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2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3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5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6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7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8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9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0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1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2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3" name="Rectangle: Rounded Corners 113"/>
          <p:cNvSpPr/>
          <p:nvPr/>
        </p:nvSpPr>
        <p:spPr>
          <a:xfrm rot="470400">
            <a:off x="6245640" y="1168200"/>
            <a:ext cx="4285440" cy="520416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46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4" name="Rectangle: Rounded Corners 110"/>
          <p:cNvSpPr/>
          <p:nvPr/>
        </p:nvSpPr>
        <p:spPr>
          <a:xfrm rot="470400">
            <a:off x="6199200" y="1101600"/>
            <a:ext cx="4285440" cy="520416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46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5" name="Rectangle: Rounded Corners 107"/>
          <p:cNvSpPr/>
          <p:nvPr/>
        </p:nvSpPr>
        <p:spPr>
          <a:xfrm rot="404400">
            <a:off x="6053760" y="938880"/>
            <a:ext cx="4285440" cy="520416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402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6" name="Picture 112" descr="Bent Paper Shadow"/>
          <p:cNvPicPr/>
          <p:nvPr/>
        </p:nvPicPr>
        <p:blipFill>
          <a:blip r:embed="rId2"/>
          <a:stretch/>
        </p:blipFill>
        <p:spPr>
          <a:xfrm rot="470400">
            <a:off x="5541120" y="5923440"/>
            <a:ext cx="4997880" cy="750960"/>
          </a:xfrm>
          <a:prstGeom prst="rect">
            <a:avLst/>
          </a:prstGeom>
          <a:ln w="0">
            <a:noFill/>
          </a:ln>
        </p:spPr>
      </p:pic>
      <p:pic>
        <p:nvPicPr>
          <p:cNvPr id="147" name="Picture 109" descr="Bent Paper Shadow"/>
          <p:cNvPicPr/>
          <p:nvPr/>
        </p:nvPicPr>
        <p:blipFill>
          <a:blip r:embed="rId3"/>
          <a:stretch/>
        </p:blipFill>
        <p:spPr>
          <a:xfrm rot="470400">
            <a:off x="5494680" y="5856480"/>
            <a:ext cx="4997880" cy="750960"/>
          </a:xfrm>
          <a:prstGeom prst="rect">
            <a:avLst/>
          </a:prstGeom>
          <a:ln w="0">
            <a:noFill/>
          </a:ln>
        </p:spPr>
      </p:pic>
      <p:sp>
        <p:nvSpPr>
          <p:cNvPr id="148" name="Freeform: Shape 115"/>
          <p:cNvSpPr/>
          <p:nvPr/>
        </p:nvSpPr>
        <p:spPr>
          <a:xfrm>
            <a:off x="5308560" y="128880"/>
            <a:ext cx="44866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9" name="Rectangle 153"/>
          <p:cNvSpPr/>
          <p:nvPr/>
        </p:nvSpPr>
        <p:spPr>
          <a:xfrm rot="21024600">
            <a:off x="1542600" y="1745280"/>
            <a:ext cx="2386440" cy="41022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effectLst>
            <a:softEdge rad="12708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0" name="Group 154"/>
          <p:cNvGrpSpPr/>
          <p:nvPr/>
        </p:nvGrpSpPr>
        <p:grpSpPr>
          <a:xfrm>
            <a:off x="1661760" y="1342800"/>
            <a:ext cx="3752640" cy="4771800"/>
            <a:chOff x="1661760" y="1342800"/>
            <a:chExt cx="3752640" cy="4771800"/>
          </a:xfrm>
        </p:grpSpPr>
        <p:sp>
          <p:nvSpPr>
            <p:cNvPr id="151" name="Rectangle: Rounded Corners 155"/>
            <p:cNvSpPr/>
            <p:nvPr/>
          </p:nvSpPr>
          <p:spPr>
            <a:xfrm rot="21024600">
              <a:off x="1995840" y="1554480"/>
              <a:ext cx="2902320" cy="4257360"/>
            </a:xfrm>
            <a:prstGeom prst="roundRect">
              <a:avLst>
                <a:gd name="adj" fmla="val 2572"/>
              </a:avLst>
            </a:prstGeom>
            <a:pattFill prst="openDmnd">
              <a:fgClr>
                <a:srgbClr val="2b2829"/>
              </a:fgClr>
              <a:bgClr>
                <a:srgbClr val="9e9388"/>
              </a:bgClr>
            </a:pattFill>
            <a:ln>
              <a:noFill/>
            </a:ln>
            <a:scene3d>
              <a:camera prst="orthographicFront"/>
              <a:lightRig dir="t" rig="threePt"/>
            </a:scene3d>
            <a:sp3d>
              <a:bevelT prst="angle" w="31750" h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52" name="Group 156"/>
            <p:cNvGrpSpPr/>
            <p:nvPr/>
          </p:nvGrpSpPr>
          <p:grpSpPr>
            <a:xfrm>
              <a:off x="3719520" y="4028400"/>
              <a:ext cx="1694880" cy="2086200"/>
              <a:chOff x="3719520" y="4028400"/>
              <a:chExt cx="1694880" cy="2086200"/>
            </a:xfrm>
          </p:grpSpPr>
          <p:sp>
            <p:nvSpPr>
              <p:cNvPr id="153" name="Freeform: Shape 157"/>
              <p:cNvSpPr/>
              <p:nvPr/>
            </p:nvSpPr>
            <p:spPr>
              <a:xfrm rot="7524600">
                <a:off x="3473640" y="4808880"/>
                <a:ext cx="2186640" cy="524880"/>
              </a:xfrm>
              <a:custGeom>
                <a:avLst/>
                <a:gdLst/>
                <a:ahLst/>
                <a:rect l="l" t="t" r="r" b="b"/>
                <a:pathLst>
                  <a:path w="1584851" h="380707">
                    <a:moveTo>
                      <a:pt x="0" y="380707"/>
                    </a:moveTo>
                    <a:lnTo>
                      <a:pt x="380707" y="0"/>
                    </a:lnTo>
                    <a:lnTo>
                      <a:pt x="1204144" y="0"/>
                    </a:lnTo>
                    <a:lnTo>
                      <a:pt x="1584851" y="380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81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4" name="Straight Connector 158"/>
              <p:cNvSpPr/>
              <p:nvPr/>
            </p:nvSpPr>
            <p:spPr>
              <a:xfrm flipH="1">
                <a:off x="4368960" y="4664160"/>
                <a:ext cx="723960" cy="1018440"/>
              </a:xfrm>
              <a:prstGeom prst="line">
                <a:avLst/>
              </a:prstGeom>
              <a:ln>
                <a:solidFill>
                  <a:srgbClr val="ffffff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5" name="Straight Connector 159"/>
              <p:cNvSpPr/>
              <p:nvPr/>
            </p:nvSpPr>
            <p:spPr>
              <a:xfrm flipH="1">
                <a:off x="3824640" y="4123440"/>
                <a:ext cx="1165680" cy="1639800"/>
              </a:xfrm>
              <a:prstGeom prst="line">
                <a:avLst/>
              </a:prstGeom>
              <a:ln>
                <a:solidFill>
                  <a:srgbClr val="ffffff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156" name="Straight Connector 163"/>
          <p:cNvSpPr/>
          <p:nvPr/>
        </p:nvSpPr>
        <p:spPr>
          <a:xfrm flipV="1">
            <a:off x="2989080" y="3560040"/>
            <a:ext cx="1213200" cy="63360"/>
          </a:xfrm>
          <a:prstGeom prst="line">
            <a:avLst/>
          </a:prstGeom>
          <a:ln>
            <a:solidFill>
              <a:srgbClr val="000000">
                <a:lumMod val="50000"/>
                <a:lumOff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7" name="Group 43"/>
          <p:cNvGrpSpPr/>
          <p:nvPr/>
        </p:nvGrpSpPr>
        <p:grpSpPr>
          <a:xfrm>
            <a:off x="2588400" y="1653840"/>
            <a:ext cx="2040480" cy="2329200"/>
            <a:chOff x="2588400" y="1653840"/>
            <a:chExt cx="2040480" cy="2329200"/>
          </a:xfrm>
        </p:grpSpPr>
        <p:grpSp>
          <p:nvGrpSpPr>
            <p:cNvPr id="158" name="Group 160"/>
            <p:cNvGrpSpPr/>
            <p:nvPr/>
          </p:nvGrpSpPr>
          <p:grpSpPr>
            <a:xfrm>
              <a:off x="2588400" y="1653840"/>
              <a:ext cx="2040480" cy="2329200"/>
              <a:chOff x="2588400" y="1653840"/>
              <a:chExt cx="2040480" cy="2329200"/>
            </a:xfrm>
          </p:grpSpPr>
          <p:pic>
            <p:nvPicPr>
              <p:cNvPr id="159" name="Picture 161" descr="Bent Paper Shadow"/>
              <p:cNvPicPr/>
              <p:nvPr/>
            </p:nvPicPr>
            <p:blipFill>
              <a:blip r:embed="rId4"/>
              <a:stretch/>
            </p:blipFill>
            <p:spPr>
              <a:xfrm rot="21440400">
                <a:off x="2594160" y="3631320"/>
                <a:ext cx="2028600" cy="30456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160" name="Freeform: Shape 162"/>
              <p:cNvSpPr/>
              <p:nvPr/>
            </p:nvSpPr>
            <p:spPr>
              <a:xfrm rot="10640400">
                <a:off x="2691000" y="1693080"/>
                <a:ext cx="1739520" cy="2112480"/>
              </a:xfrm>
              <a:custGeom>
                <a:avLst/>
                <a:gdLst/>
                <a:ahLst/>
                <a:rect l="l" t="t" r="r" b="b"/>
                <a:pathLst>
                  <a:path w="4285906" h="5204691">
                    <a:moveTo>
                      <a:pt x="2142954" y="4974146"/>
                    </a:moveTo>
                    <a:cubicBezTo>
                      <a:pt x="2216181" y="4974146"/>
                      <a:pt x="2275544" y="4914783"/>
                      <a:pt x="2275544" y="4841556"/>
                    </a:cubicBezTo>
                    <a:cubicBezTo>
                      <a:pt x="2275544" y="4768329"/>
                      <a:pt x="2216181" y="4708966"/>
                      <a:pt x="2142954" y="4708966"/>
                    </a:cubicBezTo>
                    <a:cubicBezTo>
                      <a:pt x="2069727" y="4708966"/>
                      <a:pt x="2010364" y="4768329"/>
                      <a:pt x="2010364" y="4841556"/>
                    </a:cubicBezTo>
                    <a:cubicBezTo>
                      <a:pt x="2010364" y="4914783"/>
                      <a:pt x="2069727" y="4974146"/>
                      <a:pt x="2142954" y="4974146"/>
                    </a:cubicBezTo>
                    <a:close/>
                    <a:moveTo>
                      <a:pt x="2142953" y="5204691"/>
                    </a:moveTo>
                    <a:lnTo>
                      <a:pt x="0" y="4163753"/>
                    </a:lnTo>
                    <a:lnTo>
                      <a:pt x="0" y="0"/>
                    </a:lnTo>
                    <a:lnTo>
                      <a:pt x="4285906" y="0"/>
                    </a:lnTo>
                    <a:lnTo>
                      <a:pt x="4285906" y="4163753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d9d9d9"/>
                  </a:gs>
                  <a:gs pos="100000">
                    <a:srgbClr val="f2f2f2"/>
                  </a:gs>
                </a:gsLst>
                <a:lin ang="10800000"/>
              </a:gradFill>
              <a:ln w="3175">
                <a:solidFill>
                  <a:srgbClr val="ffffff">
                    <a:lumMod val="85000"/>
                  </a:srgbClr>
                </a:solidFill>
              </a:ln>
              <a:scene3d>
                <a:camera prst="orthographicFront"/>
                <a:lightRig dir="t" rig="threePt">
                  <a:rot lat="0" lon="0" rev="20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61" name="Rectangle 165"/>
            <p:cNvSpPr/>
            <p:nvPr/>
          </p:nvSpPr>
          <p:spPr>
            <a:xfrm>
              <a:off x="3122280" y="1746000"/>
              <a:ext cx="856800" cy="107280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8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62" name="Group 101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63" name="Freeform: Shape 84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4" name="Freeform: Shape 85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5" name="Freeform: Shape 86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6" name="Freeform: Shape 87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7" name="Freeform: Shape 88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8" name="Freeform: Shape 89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9" name="Freeform: Shape 90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0" name="Freeform: Shape 91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1" name="Freeform: Shape 92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2" name="Freeform: Shape 93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3" name="Freeform: Shape 94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4" name="Freeform: Shape 95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5" name="Freeform: Shape 96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6" name="Freeform: Shape 97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7" name="Freeform: Shape 98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8" name="Freeform: Shape 99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9" name="Freeform: Shape 100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80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DA2A22D8-F800-40B0-A92F-73F6AF91E8B6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82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ffffff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3" name="PlaceHolder 4"/>
          <p:cNvSpPr>
            <a:spLocks noGrp="1"/>
          </p:cNvSpPr>
          <p:nvPr>
            <p:ph type="body"/>
          </p:nvPr>
        </p:nvSpPr>
        <p:spPr>
          <a:xfrm rot="21397200">
            <a:off x="2908800" y="2375640"/>
            <a:ext cx="1291680" cy="1123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  <a:spcBef>
                <a:spcPts val="1001"/>
              </a:spcBef>
              <a:spcAft>
                <a:spcPts val="499"/>
              </a:spcAft>
              <a:tabLst>
                <a:tab algn="l" pos="0"/>
              </a:tabLst>
            </a:pPr>
            <a:r>
              <a:rPr b="0" lang="en-US" sz="1800" spc="-1" strike="noStrike">
                <a:solidFill>
                  <a:srgbClr val="000000"/>
                </a:solidFill>
                <a:latin typeface="Gill Sans MT"/>
              </a:rPr>
              <a:t>Edit your note here</a:t>
            </a:r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4" name="Rectangle: Rounded Corners 104"/>
          <p:cNvSpPr/>
          <p:nvPr/>
        </p:nvSpPr>
        <p:spPr>
          <a:xfrm rot="169800">
            <a:off x="6060240" y="952920"/>
            <a:ext cx="4285440" cy="520416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16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5" name="PlaceHolder 5"/>
          <p:cNvSpPr>
            <a:spLocks noGrp="1"/>
          </p:cNvSpPr>
          <p:nvPr>
            <p:ph type="body"/>
          </p:nvPr>
        </p:nvSpPr>
        <p:spPr>
          <a:xfrm>
            <a:off x="6309000" y="1181160"/>
            <a:ext cx="3825720" cy="400788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86" name="Picture 103" descr="Bent Paper Shadow"/>
          <p:cNvPicPr/>
          <p:nvPr/>
        </p:nvPicPr>
        <p:blipFill>
          <a:blip r:embed="rId5"/>
          <a:stretch/>
        </p:blipFill>
        <p:spPr>
          <a:xfrm rot="169800">
            <a:off x="5578920" y="5728680"/>
            <a:ext cx="4997880" cy="750960"/>
          </a:xfrm>
          <a:prstGeom prst="rect">
            <a:avLst/>
          </a:prstGeom>
          <a:ln w="0">
            <a:noFill/>
          </a:ln>
        </p:spPr>
      </p:pic>
      <p:grpSp>
        <p:nvGrpSpPr>
          <p:cNvPr id="187" name="Group 116"/>
          <p:cNvGrpSpPr/>
          <p:nvPr/>
        </p:nvGrpSpPr>
        <p:grpSpPr>
          <a:xfrm>
            <a:off x="6141960" y="-45360"/>
            <a:ext cx="6046560" cy="1390320"/>
            <a:chOff x="6141960" y="-45360"/>
            <a:chExt cx="6046560" cy="1390320"/>
          </a:xfrm>
        </p:grpSpPr>
        <p:sp>
          <p:nvSpPr>
            <p:cNvPr id="188" name="Freeform: Shape 117"/>
            <p:cNvSpPr/>
            <p:nvPr/>
          </p:nvSpPr>
          <p:spPr>
            <a:xfrm rot="197400">
              <a:off x="6148080" y="174960"/>
              <a:ext cx="6034320" cy="38988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89" name="Group 118"/>
            <p:cNvGrpSpPr/>
            <p:nvPr/>
          </p:nvGrpSpPr>
          <p:grpSpPr>
            <a:xfrm>
              <a:off x="11291400" y="505440"/>
              <a:ext cx="525240" cy="609480"/>
              <a:chOff x="11291400" y="505440"/>
              <a:chExt cx="525240" cy="609480"/>
            </a:xfrm>
          </p:grpSpPr>
          <p:sp>
            <p:nvSpPr>
              <p:cNvPr id="190" name="Flowchart: Terminator 150"/>
              <p:cNvSpPr/>
              <p:nvPr/>
            </p:nvSpPr>
            <p:spPr>
              <a:xfrm rot="5598000">
                <a:off x="11496960" y="56124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1" name="Oval 151"/>
              <p:cNvSpPr/>
              <p:nvPr/>
            </p:nvSpPr>
            <p:spPr>
              <a:xfrm rot="197400">
                <a:off x="11305080" y="60336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2" name="Freeform: Shape 152"/>
              <p:cNvSpPr/>
              <p:nvPr/>
            </p:nvSpPr>
            <p:spPr>
              <a:xfrm rot="197400">
                <a:off x="11513160" y="50868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93" name="Group 119"/>
            <p:cNvGrpSpPr/>
            <p:nvPr/>
          </p:nvGrpSpPr>
          <p:grpSpPr>
            <a:xfrm>
              <a:off x="10051560" y="578520"/>
              <a:ext cx="525240" cy="609120"/>
              <a:chOff x="10051560" y="578520"/>
              <a:chExt cx="525240" cy="609120"/>
            </a:xfrm>
          </p:grpSpPr>
          <p:sp>
            <p:nvSpPr>
              <p:cNvPr id="194" name="Flowchart: Terminator 147"/>
              <p:cNvSpPr/>
              <p:nvPr/>
            </p:nvSpPr>
            <p:spPr>
              <a:xfrm rot="5598000">
                <a:off x="10257120" y="63396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5" name="Oval 148"/>
              <p:cNvSpPr/>
              <p:nvPr/>
            </p:nvSpPr>
            <p:spPr>
              <a:xfrm rot="197400">
                <a:off x="10065240" y="67608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6" name="Freeform: Shape 149"/>
              <p:cNvSpPr/>
              <p:nvPr/>
            </p:nvSpPr>
            <p:spPr>
              <a:xfrm rot="197400">
                <a:off x="10273320" y="58176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97" name="Group 120"/>
            <p:cNvGrpSpPr/>
            <p:nvPr/>
          </p:nvGrpSpPr>
          <p:grpSpPr>
            <a:xfrm>
              <a:off x="8817480" y="549720"/>
              <a:ext cx="525240" cy="609120"/>
              <a:chOff x="8817480" y="549720"/>
              <a:chExt cx="525240" cy="609120"/>
            </a:xfrm>
          </p:grpSpPr>
          <p:sp>
            <p:nvSpPr>
              <p:cNvPr id="198" name="Flowchart: Terminator 144"/>
              <p:cNvSpPr/>
              <p:nvPr/>
            </p:nvSpPr>
            <p:spPr>
              <a:xfrm rot="5598000">
                <a:off x="9023040" y="60516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9" name="Oval 145"/>
              <p:cNvSpPr/>
              <p:nvPr/>
            </p:nvSpPr>
            <p:spPr>
              <a:xfrm rot="197400">
                <a:off x="8831160" y="64728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00" name="Freeform: Shape 146"/>
              <p:cNvSpPr/>
              <p:nvPr/>
            </p:nvSpPr>
            <p:spPr>
              <a:xfrm rot="197400">
                <a:off x="9039240" y="55296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01" name="Group 121"/>
            <p:cNvGrpSpPr/>
            <p:nvPr/>
          </p:nvGrpSpPr>
          <p:grpSpPr>
            <a:xfrm>
              <a:off x="7589160" y="419760"/>
              <a:ext cx="525240" cy="609480"/>
              <a:chOff x="7589160" y="419760"/>
              <a:chExt cx="525240" cy="609480"/>
            </a:xfrm>
          </p:grpSpPr>
          <p:sp>
            <p:nvSpPr>
              <p:cNvPr id="202" name="Flowchart: Terminator 141"/>
              <p:cNvSpPr/>
              <p:nvPr/>
            </p:nvSpPr>
            <p:spPr>
              <a:xfrm rot="5598000">
                <a:off x="7794720" y="47556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03" name="Oval 142"/>
              <p:cNvSpPr/>
              <p:nvPr/>
            </p:nvSpPr>
            <p:spPr>
              <a:xfrm rot="197400">
                <a:off x="7602840" y="51768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04" name="Freeform: Shape 143"/>
              <p:cNvSpPr/>
              <p:nvPr/>
            </p:nvSpPr>
            <p:spPr>
              <a:xfrm rot="197400">
                <a:off x="7810920" y="42300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05" name="Group 122"/>
            <p:cNvGrpSpPr/>
            <p:nvPr/>
          </p:nvGrpSpPr>
          <p:grpSpPr>
            <a:xfrm>
              <a:off x="6368040" y="164880"/>
              <a:ext cx="525240" cy="609480"/>
              <a:chOff x="6368040" y="164880"/>
              <a:chExt cx="525240" cy="609480"/>
            </a:xfrm>
          </p:grpSpPr>
          <p:sp>
            <p:nvSpPr>
              <p:cNvPr id="206" name="Flowchart: Terminator 138"/>
              <p:cNvSpPr/>
              <p:nvPr/>
            </p:nvSpPr>
            <p:spPr>
              <a:xfrm rot="5598000">
                <a:off x="6573600" y="22068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07" name="Oval 139"/>
              <p:cNvSpPr/>
              <p:nvPr/>
            </p:nvSpPr>
            <p:spPr>
              <a:xfrm rot="197400">
                <a:off x="6381720" y="26280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08" name="Freeform: Shape 140"/>
              <p:cNvSpPr/>
              <p:nvPr/>
            </p:nvSpPr>
            <p:spPr>
              <a:xfrm rot="197400">
                <a:off x="6589800" y="16812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09" name="Group 123"/>
            <p:cNvGrpSpPr/>
            <p:nvPr/>
          </p:nvGrpSpPr>
          <p:grpSpPr>
            <a:xfrm>
              <a:off x="11125800" y="284400"/>
              <a:ext cx="987480" cy="987480"/>
              <a:chOff x="11125800" y="284400"/>
              <a:chExt cx="987480" cy="987480"/>
            </a:xfrm>
          </p:grpSpPr>
          <p:sp>
            <p:nvSpPr>
              <p:cNvPr id="210" name="Oval 136"/>
              <p:cNvSpPr/>
              <p:nvPr/>
            </p:nvSpPr>
            <p:spPr>
              <a:xfrm rot="197400">
                <a:off x="11151720" y="31032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11" name="Oval 137"/>
              <p:cNvSpPr/>
              <p:nvPr/>
            </p:nvSpPr>
            <p:spPr>
              <a:xfrm rot="197400">
                <a:off x="11517480" y="67572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12" name="Group 124"/>
            <p:cNvGrpSpPr/>
            <p:nvPr/>
          </p:nvGrpSpPr>
          <p:grpSpPr>
            <a:xfrm>
              <a:off x="9885960" y="357480"/>
              <a:ext cx="987480" cy="987480"/>
              <a:chOff x="9885960" y="357480"/>
              <a:chExt cx="987480" cy="987480"/>
            </a:xfrm>
          </p:grpSpPr>
          <p:sp>
            <p:nvSpPr>
              <p:cNvPr id="213" name="Oval 134"/>
              <p:cNvSpPr/>
              <p:nvPr/>
            </p:nvSpPr>
            <p:spPr>
              <a:xfrm rot="197400">
                <a:off x="9911880" y="38340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14" name="Oval 135"/>
              <p:cNvSpPr/>
              <p:nvPr/>
            </p:nvSpPr>
            <p:spPr>
              <a:xfrm rot="197400">
                <a:off x="10277280" y="74880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15" name="Group 125"/>
            <p:cNvGrpSpPr/>
            <p:nvPr/>
          </p:nvGrpSpPr>
          <p:grpSpPr>
            <a:xfrm>
              <a:off x="8649720" y="327240"/>
              <a:ext cx="987480" cy="987480"/>
              <a:chOff x="8649720" y="327240"/>
              <a:chExt cx="987480" cy="987480"/>
            </a:xfrm>
          </p:grpSpPr>
          <p:sp>
            <p:nvSpPr>
              <p:cNvPr id="216" name="Oval 132"/>
              <p:cNvSpPr/>
              <p:nvPr/>
            </p:nvSpPr>
            <p:spPr>
              <a:xfrm rot="197400">
                <a:off x="8675640" y="35316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17" name="Oval 133"/>
              <p:cNvSpPr/>
              <p:nvPr/>
            </p:nvSpPr>
            <p:spPr>
              <a:xfrm rot="197400">
                <a:off x="9041040" y="71892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18" name="Group 126"/>
            <p:cNvGrpSpPr/>
            <p:nvPr/>
          </p:nvGrpSpPr>
          <p:grpSpPr>
            <a:xfrm>
              <a:off x="7391520" y="147600"/>
              <a:ext cx="987480" cy="987480"/>
              <a:chOff x="7391520" y="147600"/>
              <a:chExt cx="987480" cy="987480"/>
            </a:xfrm>
          </p:grpSpPr>
          <p:sp>
            <p:nvSpPr>
              <p:cNvPr id="219" name="Oval 130"/>
              <p:cNvSpPr/>
              <p:nvPr/>
            </p:nvSpPr>
            <p:spPr>
              <a:xfrm rot="197400">
                <a:off x="7417440" y="17352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20" name="Oval 131"/>
              <p:cNvSpPr/>
              <p:nvPr/>
            </p:nvSpPr>
            <p:spPr>
              <a:xfrm rot="197400">
                <a:off x="7782840" y="53892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221" name="Group 127"/>
            <p:cNvGrpSpPr/>
            <p:nvPr/>
          </p:nvGrpSpPr>
          <p:grpSpPr>
            <a:xfrm>
              <a:off x="6220080" y="-45360"/>
              <a:ext cx="987480" cy="987480"/>
              <a:chOff x="6220080" y="-45360"/>
              <a:chExt cx="987480" cy="987480"/>
            </a:xfrm>
          </p:grpSpPr>
          <p:sp>
            <p:nvSpPr>
              <p:cNvPr id="222" name="Oval 128"/>
              <p:cNvSpPr/>
              <p:nvPr/>
            </p:nvSpPr>
            <p:spPr>
              <a:xfrm rot="197400">
                <a:off x="6246000" y="-1908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223" name="Oval 129"/>
              <p:cNvSpPr/>
              <p:nvPr/>
            </p:nvSpPr>
            <p:spPr>
              <a:xfrm rot="197400">
                <a:off x="6611760" y="34632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769b3f"/>
            </a:gs>
            <a:gs pos="100000">
              <a:srgbClr val="075d2e"/>
            </a:gs>
          </a:gsLst>
          <a:lin ang="138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0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261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2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3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4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5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6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7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8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9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0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1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2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3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4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5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6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7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78" name="Rectangle 2"/>
          <p:cNvSpPr/>
          <p:nvPr/>
        </p:nvSpPr>
        <p:spPr>
          <a:xfrm>
            <a:off x="11959920" y="1005120"/>
            <a:ext cx="231840" cy="3207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79" name="Freeform: Shape 102"/>
          <p:cNvSpPr/>
          <p:nvPr/>
        </p:nvSpPr>
        <p:spPr>
          <a:xfrm>
            <a:off x="7322040" y="4245120"/>
            <a:ext cx="44866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80" name="Freeform: Shape 230"/>
          <p:cNvSpPr/>
          <p:nvPr/>
        </p:nvSpPr>
        <p:spPr>
          <a:xfrm rot="239400">
            <a:off x="302760" y="4633560"/>
            <a:ext cx="1635480" cy="10872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281" name="Group 181"/>
          <p:cNvGrpSpPr/>
          <p:nvPr/>
        </p:nvGrpSpPr>
        <p:grpSpPr>
          <a:xfrm>
            <a:off x="5958720" y="797760"/>
            <a:ext cx="5056200" cy="5872680"/>
            <a:chOff x="5958720" y="797760"/>
            <a:chExt cx="5056200" cy="5872680"/>
          </a:xfrm>
        </p:grpSpPr>
        <p:pic>
          <p:nvPicPr>
            <p:cNvPr id="282" name="Picture 182" descr="Bent Paper Shadow"/>
            <p:cNvPicPr/>
            <p:nvPr/>
          </p:nvPicPr>
          <p:blipFill>
            <a:blip r:embed="rId2"/>
            <a:stretch/>
          </p:blipFill>
          <p:spPr>
            <a:xfrm rot="21333600">
              <a:off x="5995080" y="5726880"/>
              <a:ext cx="4997880" cy="7509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283" name="Rectangle: Rounded Corners 183"/>
            <p:cNvSpPr/>
            <p:nvPr/>
          </p:nvSpPr>
          <p:spPr>
            <a:xfrm rot="21333600">
              <a:off x="6153480" y="955800"/>
              <a:ext cx="4285440" cy="52041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284" name="Group 105"/>
          <p:cNvGrpSpPr/>
          <p:nvPr/>
        </p:nvGrpSpPr>
        <p:grpSpPr>
          <a:xfrm>
            <a:off x="5680080" y="1079640"/>
            <a:ext cx="5021280" cy="5688360"/>
            <a:chOff x="5680080" y="1079640"/>
            <a:chExt cx="5021280" cy="5688360"/>
          </a:xfrm>
        </p:grpSpPr>
        <p:pic>
          <p:nvPicPr>
            <p:cNvPr id="285" name="Picture 164" descr="Bent Paper Shadow"/>
            <p:cNvPicPr/>
            <p:nvPr/>
          </p:nvPicPr>
          <p:blipFill>
            <a:blip r:embed="rId3"/>
            <a:stretch/>
          </p:blipFill>
          <p:spPr>
            <a:xfrm rot="120000">
              <a:off x="5691600" y="5929920"/>
              <a:ext cx="4997880" cy="7509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286" name="Rectangle: Rounded Corners 167"/>
            <p:cNvSpPr/>
            <p:nvPr/>
          </p:nvSpPr>
          <p:spPr>
            <a:xfrm rot="120000">
              <a:off x="6136920" y="1152720"/>
              <a:ext cx="4285440" cy="52041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287" name="Group 173"/>
          <p:cNvGrpSpPr/>
          <p:nvPr/>
        </p:nvGrpSpPr>
        <p:grpSpPr>
          <a:xfrm>
            <a:off x="5377680" y="586800"/>
            <a:ext cx="5610240" cy="6312960"/>
            <a:chOff x="5377680" y="586800"/>
            <a:chExt cx="5610240" cy="6312960"/>
          </a:xfrm>
        </p:grpSpPr>
        <p:pic>
          <p:nvPicPr>
            <p:cNvPr id="288" name="Picture 174" descr="Bent Paper Shadow"/>
            <p:cNvPicPr/>
            <p:nvPr/>
          </p:nvPicPr>
          <p:blipFill>
            <a:blip r:embed="rId4"/>
            <a:stretch/>
          </p:blipFill>
          <p:spPr>
            <a:xfrm rot="20941200">
              <a:off x="5964120" y="5679360"/>
              <a:ext cx="4997880" cy="7509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289" name="Rectangle: Rounded Corners 175"/>
            <p:cNvSpPr/>
            <p:nvPr/>
          </p:nvSpPr>
          <p:spPr>
            <a:xfrm rot="20941200">
              <a:off x="5833800" y="947160"/>
              <a:ext cx="4285440" cy="52041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290" name="Group 169"/>
          <p:cNvGrpSpPr/>
          <p:nvPr/>
        </p:nvGrpSpPr>
        <p:grpSpPr>
          <a:xfrm>
            <a:off x="1360080" y="1153080"/>
            <a:ext cx="4997880" cy="5529960"/>
            <a:chOff x="1360080" y="1153080"/>
            <a:chExt cx="4997880" cy="5529960"/>
          </a:xfrm>
        </p:grpSpPr>
        <p:pic>
          <p:nvPicPr>
            <p:cNvPr id="291" name="Picture 170" descr="Bent Paper Shadow"/>
            <p:cNvPicPr/>
            <p:nvPr/>
          </p:nvPicPr>
          <p:blipFill>
            <a:blip r:embed="rId5"/>
            <a:stretch/>
          </p:blipFill>
          <p:spPr>
            <a:xfrm>
              <a:off x="1360080" y="5932080"/>
              <a:ext cx="4997880" cy="7509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292" name="Rectangle: Rounded Corners 171"/>
            <p:cNvSpPr/>
            <p:nvPr/>
          </p:nvSpPr>
          <p:spPr>
            <a:xfrm>
              <a:off x="1716120" y="1153080"/>
              <a:ext cx="4285440" cy="52041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293" name="Group 177"/>
          <p:cNvGrpSpPr/>
          <p:nvPr/>
        </p:nvGrpSpPr>
        <p:grpSpPr>
          <a:xfrm>
            <a:off x="1370160" y="766800"/>
            <a:ext cx="5038200" cy="5841000"/>
            <a:chOff x="1370160" y="766800"/>
            <a:chExt cx="5038200" cy="5841000"/>
          </a:xfrm>
        </p:grpSpPr>
        <p:pic>
          <p:nvPicPr>
            <p:cNvPr id="294" name="Picture 178" descr="Bent Paper Shadow"/>
            <p:cNvPicPr/>
            <p:nvPr/>
          </p:nvPicPr>
          <p:blipFill>
            <a:blip r:embed="rId6"/>
            <a:stretch/>
          </p:blipFill>
          <p:spPr>
            <a:xfrm rot="240600">
              <a:off x="1390320" y="5682600"/>
              <a:ext cx="4997880" cy="7509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295" name="Rectangle: Rounded Corners 179"/>
            <p:cNvSpPr/>
            <p:nvPr/>
          </p:nvSpPr>
          <p:spPr>
            <a:xfrm rot="240600">
              <a:off x="1924200" y="910080"/>
              <a:ext cx="4285440" cy="52041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pic>
        <p:nvPicPr>
          <p:cNvPr id="296" name="Picture 186" descr="Photo frame"/>
          <p:cNvPicPr/>
          <p:nvPr/>
        </p:nvPicPr>
        <p:blipFill>
          <a:blip r:embed="rId7"/>
          <a:stretch/>
        </p:blipFill>
        <p:spPr>
          <a:xfrm rot="60000">
            <a:off x="5829120" y="5873040"/>
            <a:ext cx="4997880" cy="750960"/>
          </a:xfrm>
          <a:prstGeom prst="rect">
            <a:avLst/>
          </a:prstGeom>
          <a:ln w="0">
            <a:noFill/>
          </a:ln>
        </p:spPr>
      </p:pic>
      <p:pic>
        <p:nvPicPr>
          <p:cNvPr id="297" name="Picture 190" descr="Photo frame"/>
          <p:cNvPicPr/>
          <p:nvPr/>
        </p:nvPicPr>
        <p:blipFill>
          <a:blip r:embed="rId8"/>
          <a:stretch/>
        </p:blipFill>
        <p:spPr>
          <a:xfrm rot="21480000">
            <a:off x="1554840" y="5644440"/>
            <a:ext cx="4997880" cy="750960"/>
          </a:xfrm>
          <a:prstGeom prst="rect">
            <a:avLst/>
          </a:prstGeom>
          <a:ln w="0">
            <a:noFill/>
          </a:ln>
        </p:spPr>
      </p:pic>
      <p:grpSp>
        <p:nvGrpSpPr>
          <p:cNvPr id="298" name="Group 101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299" name="Freeform: Shape 84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0" name="Freeform: Shape 85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1" name="Freeform: Shape 86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2" name="Freeform: Shape 87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3" name="Freeform: Shape 88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4" name="Freeform: Shape 89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5" name="Freeform: Shape 90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6" name="Freeform: Shape 91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7" name="Freeform: Shape 92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8" name="Freeform: Shape 93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9" name="Freeform: Shape 94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0" name="Freeform: Shape 95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1" name="Freeform: Shape 96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2" name="Freeform: Shape 97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3" name="Freeform: Shape 98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4" name="Freeform: Shape 99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5" name="Freeform: Shape 100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16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317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36D0F82F-2F81-45FA-BE11-5C58E60931F2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318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ffffff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19" name="Rectangle: Rounded Corners 191"/>
          <p:cNvSpPr/>
          <p:nvPr/>
        </p:nvSpPr>
        <p:spPr>
          <a:xfrm rot="21480000">
            <a:off x="1821600" y="866520"/>
            <a:ext cx="4285440" cy="520416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480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20" name="Rectangle: Rounded Corners 187"/>
          <p:cNvSpPr/>
          <p:nvPr/>
        </p:nvSpPr>
        <p:spPr>
          <a:xfrm rot="60000">
            <a:off x="6229800" y="1094760"/>
            <a:ext cx="4285440" cy="520416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60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21" name="PlaceHolder 4"/>
          <p:cNvSpPr>
            <a:spLocks noGrp="1"/>
          </p:cNvSpPr>
          <p:nvPr>
            <p:ph type="body"/>
          </p:nvPr>
        </p:nvSpPr>
        <p:spPr>
          <a:xfrm rot="21480000">
            <a:off x="2130840" y="1181880"/>
            <a:ext cx="3642840" cy="38336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322" name="PlaceHolder 5"/>
          <p:cNvSpPr>
            <a:spLocks noGrp="1"/>
          </p:cNvSpPr>
          <p:nvPr>
            <p:ph type="body"/>
          </p:nvPr>
        </p:nvSpPr>
        <p:spPr>
          <a:xfrm rot="60000">
            <a:off x="6558840" y="1409760"/>
            <a:ext cx="3642840" cy="38336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grpSp>
        <p:nvGrpSpPr>
          <p:cNvPr id="323" name="Group 193"/>
          <p:cNvGrpSpPr/>
          <p:nvPr/>
        </p:nvGrpSpPr>
        <p:grpSpPr>
          <a:xfrm>
            <a:off x="-26640" y="4408200"/>
            <a:ext cx="12281400" cy="2824200"/>
            <a:chOff x="-26640" y="4408200"/>
            <a:chExt cx="12281400" cy="2824200"/>
          </a:xfrm>
        </p:grpSpPr>
        <p:sp>
          <p:nvSpPr>
            <p:cNvPr id="324" name="Freeform: Shape 194"/>
            <p:cNvSpPr/>
            <p:nvPr/>
          </p:nvSpPr>
          <p:spPr>
            <a:xfrm rot="197400">
              <a:off x="-14040" y="4856040"/>
              <a:ext cx="12256200" cy="79236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325" name="Group 195"/>
            <p:cNvGrpSpPr/>
            <p:nvPr/>
          </p:nvGrpSpPr>
          <p:grpSpPr>
            <a:xfrm>
              <a:off x="10432080" y="5527080"/>
              <a:ext cx="1067400" cy="1238400"/>
              <a:chOff x="10432080" y="5527080"/>
              <a:chExt cx="1067400" cy="1238400"/>
            </a:xfrm>
          </p:grpSpPr>
          <p:sp>
            <p:nvSpPr>
              <p:cNvPr id="326" name="Flowchart: Terminator 227"/>
              <p:cNvSpPr/>
              <p:nvPr/>
            </p:nvSpPr>
            <p:spPr>
              <a:xfrm rot="5598000">
                <a:off x="10850040" y="5640120"/>
                <a:ext cx="286560" cy="21384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27" name="Oval 228"/>
              <p:cNvSpPr/>
              <p:nvPr/>
            </p:nvSpPr>
            <p:spPr>
              <a:xfrm rot="197400">
                <a:off x="10460160" y="5725800"/>
                <a:ext cx="1011240" cy="101124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28" name="Freeform: Shape 229"/>
              <p:cNvSpPr/>
              <p:nvPr/>
            </p:nvSpPr>
            <p:spPr>
              <a:xfrm rot="197400">
                <a:off x="10882440" y="5533560"/>
                <a:ext cx="235080" cy="18612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29" name="Group 196"/>
            <p:cNvGrpSpPr/>
            <p:nvPr/>
          </p:nvGrpSpPr>
          <p:grpSpPr>
            <a:xfrm>
              <a:off x="7913520" y="5675040"/>
              <a:ext cx="1067400" cy="1238400"/>
              <a:chOff x="7913520" y="5675040"/>
              <a:chExt cx="1067400" cy="1238400"/>
            </a:xfrm>
          </p:grpSpPr>
          <p:sp>
            <p:nvSpPr>
              <p:cNvPr id="330" name="Flowchart: Terminator 224"/>
              <p:cNvSpPr/>
              <p:nvPr/>
            </p:nvSpPr>
            <p:spPr>
              <a:xfrm rot="5598000">
                <a:off x="8331840" y="5788080"/>
                <a:ext cx="286560" cy="21384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31" name="Oval 225"/>
              <p:cNvSpPr/>
              <p:nvPr/>
            </p:nvSpPr>
            <p:spPr>
              <a:xfrm rot="197400">
                <a:off x="7941600" y="5873760"/>
                <a:ext cx="1011240" cy="101124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32" name="Freeform: Shape 226"/>
              <p:cNvSpPr/>
              <p:nvPr/>
            </p:nvSpPr>
            <p:spPr>
              <a:xfrm rot="197400">
                <a:off x="8364240" y="5681520"/>
                <a:ext cx="235080" cy="18612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33" name="Group 197"/>
            <p:cNvGrpSpPr/>
            <p:nvPr/>
          </p:nvGrpSpPr>
          <p:grpSpPr>
            <a:xfrm>
              <a:off x="5406840" y="5616360"/>
              <a:ext cx="1067400" cy="1238400"/>
              <a:chOff x="5406840" y="5616360"/>
              <a:chExt cx="1067400" cy="1238400"/>
            </a:xfrm>
          </p:grpSpPr>
          <p:sp>
            <p:nvSpPr>
              <p:cNvPr id="334" name="Flowchart: Terminator 221"/>
              <p:cNvSpPr/>
              <p:nvPr/>
            </p:nvSpPr>
            <p:spPr>
              <a:xfrm rot="5598000">
                <a:off x="5825160" y="5729400"/>
                <a:ext cx="286560" cy="21384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35" name="Oval 222"/>
              <p:cNvSpPr/>
              <p:nvPr/>
            </p:nvSpPr>
            <p:spPr>
              <a:xfrm rot="197400">
                <a:off x="5434920" y="5815080"/>
                <a:ext cx="1011240" cy="101124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36" name="Freeform: Shape 223"/>
              <p:cNvSpPr/>
              <p:nvPr/>
            </p:nvSpPr>
            <p:spPr>
              <a:xfrm rot="197400">
                <a:off x="5857560" y="5622840"/>
                <a:ext cx="235080" cy="18612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37" name="Group 198"/>
            <p:cNvGrpSpPr/>
            <p:nvPr/>
          </p:nvGrpSpPr>
          <p:grpSpPr>
            <a:xfrm>
              <a:off x="2912400" y="5353200"/>
              <a:ext cx="1067400" cy="1238400"/>
              <a:chOff x="2912400" y="5353200"/>
              <a:chExt cx="1067400" cy="1238400"/>
            </a:xfrm>
          </p:grpSpPr>
          <p:sp>
            <p:nvSpPr>
              <p:cNvPr id="338" name="Flowchart: Terminator 218"/>
              <p:cNvSpPr/>
              <p:nvPr/>
            </p:nvSpPr>
            <p:spPr>
              <a:xfrm rot="5598000">
                <a:off x="3330360" y="5466240"/>
                <a:ext cx="286560" cy="21384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39" name="Oval 219"/>
              <p:cNvSpPr/>
              <p:nvPr/>
            </p:nvSpPr>
            <p:spPr>
              <a:xfrm rot="197400">
                <a:off x="2940480" y="5551920"/>
                <a:ext cx="1011240" cy="101124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40" name="Freeform: Shape 220"/>
              <p:cNvSpPr/>
              <p:nvPr/>
            </p:nvSpPr>
            <p:spPr>
              <a:xfrm rot="197400">
                <a:off x="3362760" y="5359680"/>
                <a:ext cx="235080" cy="18612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41" name="Group 199"/>
            <p:cNvGrpSpPr/>
            <p:nvPr/>
          </p:nvGrpSpPr>
          <p:grpSpPr>
            <a:xfrm>
              <a:off x="432000" y="4835160"/>
              <a:ext cx="1067400" cy="1238400"/>
              <a:chOff x="432000" y="4835160"/>
              <a:chExt cx="1067400" cy="1238400"/>
            </a:xfrm>
          </p:grpSpPr>
          <p:sp>
            <p:nvSpPr>
              <p:cNvPr id="342" name="Flowchart: Terminator 215"/>
              <p:cNvSpPr/>
              <p:nvPr/>
            </p:nvSpPr>
            <p:spPr>
              <a:xfrm rot="5598000">
                <a:off x="850320" y="4948560"/>
                <a:ext cx="286560" cy="21384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43" name="Oval 216"/>
              <p:cNvSpPr/>
              <p:nvPr/>
            </p:nvSpPr>
            <p:spPr>
              <a:xfrm rot="197400">
                <a:off x="460080" y="5033880"/>
                <a:ext cx="1011240" cy="101124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44" name="Freeform: Shape 217"/>
              <p:cNvSpPr/>
              <p:nvPr/>
            </p:nvSpPr>
            <p:spPr>
              <a:xfrm rot="197400">
                <a:off x="882720" y="4841640"/>
                <a:ext cx="235080" cy="18612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45" name="Group 200"/>
            <p:cNvGrpSpPr/>
            <p:nvPr/>
          </p:nvGrpSpPr>
          <p:grpSpPr>
            <a:xfrm>
              <a:off x="10095480" y="5077800"/>
              <a:ext cx="2005920" cy="2005920"/>
              <a:chOff x="10095480" y="5077800"/>
              <a:chExt cx="2005920" cy="2005920"/>
            </a:xfrm>
          </p:grpSpPr>
          <p:sp>
            <p:nvSpPr>
              <p:cNvPr id="346" name="Oval 213"/>
              <p:cNvSpPr/>
              <p:nvPr/>
            </p:nvSpPr>
            <p:spPr>
              <a:xfrm rot="197400">
                <a:off x="10148400" y="5130720"/>
                <a:ext cx="1900080" cy="19000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47" name="Oval 214"/>
              <p:cNvSpPr/>
              <p:nvPr/>
            </p:nvSpPr>
            <p:spPr>
              <a:xfrm rot="197400">
                <a:off x="10890720" y="5873400"/>
                <a:ext cx="414720" cy="4147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48" name="Group 201"/>
            <p:cNvGrpSpPr/>
            <p:nvPr/>
          </p:nvGrpSpPr>
          <p:grpSpPr>
            <a:xfrm>
              <a:off x="7576920" y="5226480"/>
              <a:ext cx="2005920" cy="2005920"/>
              <a:chOff x="7576920" y="5226480"/>
              <a:chExt cx="2005920" cy="2005920"/>
            </a:xfrm>
          </p:grpSpPr>
          <p:sp>
            <p:nvSpPr>
              <p:cNvPr id="349" name="Oval 211"/>
              <p:cNvSpPr/>
              <p:nvPr/>
            </p:nvSpPr>
            <p:spPr>
              <a:xfrm rot="197400">
                <a:off x="7629840" y="5279400"/>
                <a:ext cx="1900080" cy="19000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50" name="Oval 212"/>
              <p:cNvSpPr/>
              <p:nvPr/>
            </p:nvSpPr>
            <p:spPr>
              <a:xfrm rot="197400">
                <a:off x="8372160" y="6022080"/>
                <a:ext cx="414720" cy="4147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51" name="Group 202"/>
            <p:cNvGrpSpPr/>
            <p:nvPr/>
          </p:nvGrpSpPr>
          <p:grpSpPr>
            <a:xfrm>
              <a:off x="5066280" y="5165280"/>
              <a:ext cx="2005920" cy="2005920"/>
              <a:chOff x="5066280" y="5165280"/>
              <a:chExt cx="2005920" cy="2005920"/>
            </a:xfrm>
          </p:grpSpPr>
          <p:sp>
            <p:nvSpPr>
              <p:cNvPr id="352" name="Oval 209"/>
              <p:cNvSpPr/>
              <p:nvPr/>
            </p:nvSpPr>
            <p:spPr>
              <a:xfrm rot="197400">
                <a:off x="5119200" y="5218200"/>
                <a:ext cx="1900080" cy="19000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53" name="Oval 210"/>
              <p:cNvSpPr/>
              <p:nvPr/>
            </p:nvSpPr>
            <p:spPr>
              <a:xfrm rot="197400">
                <a:off x="5861520" y="5960880"/>
                <a:ext cx="414720" cy="4147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54" name="Group 203"/>
            <p:cNvGrpSpPr/>
            <p:nvPr/>
          </p:nvGrpSpPr>
          <p:grpSpPr>
            <a:xfrm>
              <a:off x="2510640" y="4799880"/>
              <a:ext cx="2005920" cy="2005920"/>
              <a:chOff x="2510640" y="4799880"/>
              <a:chExt cx="2005920" cy="2005920"/>
            </a:xfrm>
          </p:grpSpPr>
          <p:sp>
            <p:nvSpPr>
              <p:cNvPr id="355" name="Oval 207"/>
              <p:cNvSpPr/>
              <p:nvPr/>
            </p:nvSpPr>
            <p:spPr>
              <a:xfrm rot="197400">
                <a:off x="2563560" y="4852800"/>
                <a:ext cx="1900080" cy="19000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56" name="Oval 208"/>
              <p:cNvSpPr/>
              <p:nvPr/>
            </p:nvSpPr>
            <p:spPr>
              <a:xfrm rot="197400">
                <a:off x="3305880" y="5595120"/>
                <a:ext cx="414720" cy="4147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357" name="Group 204"/>
            <p:cNvGrpSpPr/>
            <p:nvPr/>
          </p:nvGrpSpPr>
          <p:grpSpPr>
            <a:xfrm>
              <a:off x="131760" y="4408200"/>
              <a:ext cx="2005920" cy="2005920"/>
              <a:chOff x="131760" y="4408200"/>
              <a:chExt cx="2005920" cy="2005920"/>
            </a:xfrm>
          </p:grpSpPr>
          <p:sp>
            <p:nvSpPr>
              <p:cNvPr id="358" name="Oval 205"/>
              <p:cNvSpPr/>
              <p:nvPr/>
            </p:nvSpPr>
            <p:spPr>
              <a:xfrm rot="197400">
                <a:off x="184680" y="4461120"/>
                <a:ext cx="1900080" cy="19000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359" name="Oval 206"/>
              <p:cNvSpPr/>
              <p:nvPr/>
            </p:nvSpPr>
            <p:spPr>
              <a:xfrm rot="197400">
                <a:off x="927000" y="5203800"/>
                <a:ext cx="414720" cy="4147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5" r:id="rId19"/>
    <p:sldLayoutId id="2147483686" r:id="rId20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769b3f"/>
            </a:gs>
            <a:gs pos="100000">
              <a:srgbClr val="075d2e"/>
            </a:gs>
          </a:gsLst>
          <a:lin ang="138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6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397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8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9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0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1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2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3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4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5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6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7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8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9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0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1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2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3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414" name="Rectangle 3"/>
          <p:cNvSpPr/>
          <p:nvPr/>
        </p:nvSpPr>
        <p:spPr>
          <a:xfrm>
            <a:off x="11772000" y="4741560"/>
            <a:ext cx="248040" cy="211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5" name="Freeform: Shape 82"/>
          <p:cNvSpPr/>
          <p:nvPr/>
        </p:nvSpPr>
        <p:spPr>
          <a:xfrm rot="20740200">
            <a:off x="5782680" y="633960"/>
            <a:ext cx="44866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16" name="Picture 103" descr="Bent Paper Shadow"/>
          <p:cNvPicPr/>
          <p:nvPr/>
        </p:nvPicPr>
        <p:blipFill>
          <a:blip r:embed="rId2"/>
          <a:stretch/>
        </p:blipFill>
        <p:spPr>
          <a:xfrm rot="21229200">
            <a:off x="729000" y="356472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17" name="Rectangle: Rounded Corners 104"/>
          <p:cNvSpPr/>
          <p:nvPr/>
        </p:nvSpPr>
        <p:spPr>
          <a:xfrm rot="21229200">
            <a:off x="775080" y="87552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22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18" name="Picture 108" descr="Bent Paper Shadow"/>
          <p:cNvPicPr/>
          <p:nvPr/>
        </p:nvPicPr>
        <p:blipFill>
          <a:blip r:embed="rId3"/>
          <a:stretch/>
        </p:blipFill>
        <p:spPr>
          <a:xfrm>
            <a:off x="3337920" y="349848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19" name="Rectangle: Rounded Corners 109"/>
          <p:cNvSpPr/>
          <p:nvPr/>
        </p:nvSpPr>
        <p:spPr>
          <a:xfrm>
            <a:off x="3538800" y="80100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0" name="Picture 112" descr="Bent Paper Shadow"/>
          <p:cNvPicPr/>
          <p:nvPr/>
        </p:nvPicPr>
        <p:blipFill>
          <a:blip r:embed="rId4"/>
          <a:stretch/>
        </p:blipFill>
        <p:spPr>
          <a:xfrm rot="347400">
            <a:off x="5944680" y="372312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21" name="Rectangle: Rounded Corners 113"/>
          <p:cNvSpPr/>
          <p:nvPr/>
        </p:nvSpPr>
        <p:spPr>
          <a:xfrm rot="347400">
            <a:off x="6291360" y="103284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342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2" name="Picture 116" descr="Bent Paper Shadow"/>
          <p:cNvPicPr/>
          <p:nvPr/>
        </p:nvPicPr>
        <p:blipFill>
          <a:blip r:embed="rId5"/>
          <a:stretch/>
        </p:blipFill>
        <p:spPr>
          <a:xfrm rot="232800">
            <a:off x="8673120" y="373356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23" name="Rectangle: Rounded Corners 117"/>
          <p:cNvSpPr/>
          <p:nvPr/>
        </p:nvSpPr>
        <p:spPr>
          <a:xfrm rot="232800">
            <a:off x="8971560" y="103932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28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4" name="Picture 120" descr="Bent Paper Shadow"/>
          <p:cNvPicPr/>
          <p:nvPr/>
        </p:nvPicPr>
        <p:blipFill>
          <a:blip r:embed="rId6"/>
          <a:stretch/>
        </p:blipFill>
        <p:spPr>
          <a:xfrm rot="21395400">
            <a:off x="696240" y="609588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25" name="Rectangle: Rounded Corners 121"/>
          <p:cNvSpPr/>
          <p:nvPr/>
        </p:nvSpPr>
        <p:spPr>
          <a:xfrm rot="21395400">
            <a:off x="811440" y="340056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390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6" name="Picture 124" descr="Bent Paper Shadow"/>
          <p:cNvPicPr/>
          <p:nvPr/>
        </p:nvPicPr>
        <p:blipFill>
          <a:blip r:embed="rId7"/>
          <a:stretch/>
        </p:blipFill>
        <p:spPr>
          <a:xfrm>
            <a:off x="3562920" y="607284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27" name="Rectangle: Rounded Corners 125"/>
          <p:cNvSpPr/>
          <p:nvPr/>
        </p:nvSpPr>
        <p:spPr>
          <a:xfrm>
            <a:off x="3763800" y="337500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28" name="Picture 128" descr="Bent Paper Shadow"/>
          <p:cNvPicPr/>
          <p:nvPr/>
        </p:nvPicPr>
        <p:blipFill>
          <a:blip r:embed="rId8"/>
          <a:stretch/>
        </p:blipFill>
        <p:spPr>
          <a:xfrm rot="21480000">
            <a:off x="6264720" y="621216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29" name="Rectangle: Rounded Corners 129"/>
          <p:cNvSpPr/>
          <p:nvPr/>
        </p:nvSpPr>
        <p:spPr>
          <a:xfrm rot="21480000">
            <a:off x="6415200" y="351576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480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30" name="Picture 132" descr="Bent Paper Shadow"/>
          <p:cNvPicPr/>
          <p:nvPr/>
        </p:nvPicPr>
        <p:blipFill>
          <a:blip r:embed="rId9"/>
          <a:stretch/>
        </p:blipFill>
        <p:spPr>
          <a:xfrm rot="60000">
            <a:off x="8722080" y="6149520"/>
            <a:ext cx="2820960" cy="423720"/>
          </a:xfrm>
          <a:prstGeom prst="rect">
            <a:avLst/>
          </a:prstGeom>
          <a:ln w="0">
            <a:noFill/>
          </a:ln>
        </p:spPr>
      </p:pic>
      <p:sp>
        <p:nvSpPr>
          <p:cNvPr id="431" name="Rectangle: Rounded Corners 133"/>
          <p:cNvSpPr/>
          <p:nvPr/>
        </p:nvSpPr>
        <p:spPr>
          <a:xfrm rot="60000">
            <a:off x="8948520" y="3452040"/>
            <a:ext cx="2418840" cy="29376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60000"/>
          </a:gradFill>
          <a:ln w="3175">
            <a:solidFill>
              <a:srgbClr val="ffffff">
                <a:lumMod val="85000"/>
              </a:srgbClr>
            </a:solidFill>
          </a:ln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432" name="Group 135"/>
          <p:cNvGrpSpPr/>
          <p:nvPr/>
        </p:nvGrpSpPr>
        <p:grpSpPr>
          <a:xfrm>
            <a:off x="6179760" y="5445000"/>
            <a:ext cx="6038640" cy="1568160"/>
            <a:chOff x="6179760" y="5445000"/>
            <a:chExt cx="6038640" cy="1568160"/>
          </a:xfrm>
        </p:grpSpPr>
        <p:sp>
          <p:nvSpPr>
            <p:cNvPr id="433" name="Freeform: Shape 136"/>
            <p:cNvSpPr/>
            <p:nvPr/>
          </p:nvSpPr>
          <p:spPr>
            <a:xfrm rot="21197400">
              <a:off x="6181560" y="5796360"/>
              <a:ext cx="6034320" cy="38988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434" name="Group 137"/>
            <p:cNvGrpSpPr/>
            <p:nvPr/>
          </p:nvGrpSpPr>
          <p:grpSpPr>
            <a:xfrm>
              <a:off x="11359080" y="5702760"/>
              <a:ext cx="552240" cy="624960"/>
              <a:chOff x="11359080" y="5702760"/>
              <a:chExt cx="552240" cy="624960"/>
            </a:xfrm>
          </p:grpSpPr>
          <p:sp>
            <p:nvSpPr>
              <p:cNvPr id="435" name="Flowchart: Terminator 180"/>
              <p:cNvSpPr/>
              <p:nvPr/>
            </p:nvSpPr>
            <p:spPr>
              <a:xfrm rot="4998000">
                <a:off x="11536920" y="576144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36" name="Oval 184"/>
              <p:cNvSpPr/>
              <p:nvPr/>
            </p:nvSpPr>
            <p:spPr>
              <a:xfrm rot="21197400">
                <a:off x="11386440" y="580248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37" name="Freeform: Shape 185"/>
              <p:cNvSpPr/>
              <p:nvPr/>
            </p:nvSpPr>
            <p:spPr>
              <a:xfrm rot="21197400">
                <a:off x="11542320" y="570924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38" name="Group 138"/>
            <p:cNvGrpSpPr/>
            <p:nvPr/>
          </p:nvGrpSpPr>
          <p:grpSpPr>
            <a:xfrm>
              <a:off x="10150560" y="5990040"/>
              <a:ext cx="552240" cy="624600"/>
              <a:chOff x="10150560" y="5990040"/>
              <a:chExt cx="552240" cy="624600"/>
            </a:xfrm>
          </p:grpSpPr>
          <p:sp>
            <p:nvSpPr>
              <p:cNvPr id="439" name="Flowchart: Terminator 168"/>
              <p:cNvSpPr/>
              <p:nvPr/>
            </p:nvSpPr>
            <p:spPr>
              <a:xfrm rot="4998000">
                <a:off x="10328400" y="604872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40" name="Oval 172"/>
              <p:cNvSpPr/>
              <p:nvPr/>
            </p:nvSpPr>
            <p:spPr>
              <a:xfrm rot="21197400">
                <a:off x="10177920" y="608940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41" name="Freeform: Shape 176"/>
              <p:cNvSpPr/>
              <p:nvPr/>
            </p:nvSpPr>
            <p:spPr>
              <a:xfrm rot="21197400">
                <a:off x="10333800" y="599652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42" name="Group 139"/>
            <p:cNvGrpSpPr/>
            <p:nvPr/>
          </p:nvGrpSpPr>
          <p:grpSpPr>
            <a:xfrm>
              <a:off x="8930160" y="6175800"/>
              <a:ext cx="552240" cy="624960"/>
              <a:chOff x="8930160" y="6175800"/>
              <a:chExt cx="552240" cy="624960"/>
            </a:xfrm>
          </p:grpSpPr>
          <p:sp>
            <p:nvSpPr>
              <p:cNvPr id="443" name="Flowchart: Terminator 163"/>
              <p:cNvSpPr/>
              <p:nvPr/>
            </p:nvSpPr>
            <p:spPr>
              <a:xfrm rot="4998000">
                <a:off x="9108000" y="623448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44" name="Oval 165"/>
              <p:cNvSpPr/>
              <p:nvPr/>
            </p:nvSpPr>
            <p:spPr>
              <a:xfrm rot="21197400">
                <a:off x="8957520" y="627552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45" name="Freeform: Shape 166"/>
              <p:cNvSpPr/>
              <p:nvPr/>
            </p:nvSpPr>
            <p:spPr>
              <a:xfrm rot="21197400">
                <a:off x="9113760" y="618228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46" name="Group 140"/>
            <p:cNvGrpSpPr/>
            <p:nvPr/>
          </p:nvGrpSpPr>
          <p:grpSpPr>
            <a:xfrm>
              <a:off x="7698240" y="6261480"/>
              <a:ext cx="552240" cy="624600"/>
              <a:chOff x="7698240" y="6261480"/>
              <a:chExt cx="552240" cy="624600"/>
            </a:xfrm>
          </p:grpSpPr>
          <p:sp>
            <p:nvSpPr>
              <p:cNvPr id="447" name="Flowchart: Terminator 160"/>
              <p:cNvSpPr/>
              <p:nvPr/>
            </p:nvSpPr>
            <p:spPr>
              <a:xfrm rot="4998000">
                <a:off x="7876080" y="632016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48" name="Oval 161"/>
              <p:cNvSpPr/>
              <p:nvPr/>
            </p:nvSpPr>
            <p:spPr>
              <a:xfrm rot="21197400">
                <a:off x="7725600" y="636084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49" name="Freeform: Shape 162"/>
              <p:cNvSpPr/>
              <p:nvPr/>
            </p:nvSpPr>
            <p:spPr>
              <a:xfrm rot="21197400">
                <a:off x="7881480" y="626796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50" name="Group 141"/>
            <p:cNvGrpSpPr/>
            <p:nvPr/>
          </p:nvGrpSpPr>
          <p:grpSpPr>
            <a:xfrm>
              <a:off x="6451560" y="6222240"/>
              <a:ext cx="552240" cy="624960"/>
              <a:chOff x="6451560" y="6222240"/>
              <a:chExt cx="552240" cy="624960"/>
            </a:xfrm>
          </p:grpSpPr>
          <p:sp>
            <p:nvSpPr>
              <p:cNvPr id="451" name="Flowchart: Terminator 157"/>
              <p:cNvSpPr/>
              <p:nvPr/>
            </p:nvSpPr>
            <p:spPr>
              <a:xfrm rot="4998000">
                <a:off x="6629040" y="6280920"/>
                <a:ext cx="141120" cy="1051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52" name="Oval 158"/>
              <p:cNvSpPr/>
              <p:nvPr/>
            </p:nvSpPr>
            <p:spPr>
              <a:xfrm rot="21197400">
                <a:off x="6478920" y="6321960"/>
                <a:ext cx="497520" cy="4975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53" name="Freeform: Shape 159"/>
              <p:cNvSpPr/>
              <p:nvPr/>
            </p:nvSpPr>
            <p:spPr>
              <a:xfrm rot="21197400">
                <a:off x="6634800" y="6228720"/>
                <a:ext cx="115560" cy="914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54" name="Group 142"/>
            <p:cNvGrpSpPr/>
            <p:nvPr/>
          </p:nvGrpSpPr>
          <p:grpSpPr>
            <a:xfrm>
              <a:off x="11167920" y="5447880"/>
              <a:ext cx="1038240" cy="1038240"/>
              <a:chOff x="11167920" y="5447880"/>
              <a:chExt cx="1038240" cy="1038240"/>
            </a:xfrm>
          </p:grpSpPr>
          <p:sp>
            <p:nvSpPr>
              <p:cNvPr id="455" name="Oval 155"/>
              <p:cNvSpPr/>
              <p:nvPr/>
            </p:nvSpPr>
            <p:spPr>
              <a:xfrm rot="21197400">
                <a:off x="11219040" y="549936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56" name="Oval 156"/>
              <p:cNvSpPr/>
              <p:nvPr/>
            </p:nvSpPr>
            <p:spPr>
              <a:xfrm rot="21197400">
                <a:off x="11584800" y="586476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57" name="Group 143"/>
            <p:cNvGrpSpPr/>
            <p:nvPr/>
          </p:nvGrpSpPr>
          <p:grpSpPr>
            <a:xfrm>
              <a:off x="9959400" y="5735160"/>
              <a:ext cx="1038240" cy="1038240"/>
              <a:chOff x="9959400" y="5735160"/>
              <a:chExt cx="1038240" cy="1038240"/>
            </a:xfrm>
          </p:grpSpPr>
          <p:sp>
            <p:nvSpPr>
              <p:cNvPr id="458" name="Oval 153"/>
              <p:cNvSpPr/>
              <p:nvPr/>
            </p:nvSpPr>
            <p:spPr>
              <a:xfrm rot="21197400">
                <a:off x="10010520" y="578664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59" name="Oval 154"/>
              <p:cNvSpPr/>
              <p:nvPr/>
            </p:nvSpPr>
            <p:spPr>
              <a:xfrm rot="21197400">
                <a:off x="10376280" y="615204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60" name="Group 144"/>
            <p:cNvGrpSpPr/>
            <p:nvPr/>
          </p:nvGrpSpPr>
          <p:grpSpPr>
            <a:xfrm>
              <a:off x="8736840" y="5920200"/>
              <a:ext cx="1038240" cy="1038240"/>
              <a:chOff x="8736840" y="5920200"/>
              <a:chExt cx="1038240" cy="1038240"/>
            </a:xfrm>
          </p:grpSpPr>
          <p:sp>
            <p:nvSpPr>
              <p:cNvPr id="461" name="Oval 151"/>
              <p:cNvSpPr/>
              <p:nvPr/>
            </p:nvSpPr>
            <p:spPr>
              <a:xfrm rot="21197400">
                <a:off x="8787960" y="597168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62" name="Oval 152"/>
              <p:cNvSpPr/>
              <p:nvPr/>
            </p:nvSpPr>
            <p:spPr>
              <a:xfrm rot="21197400">
                <a:off x="9153720" y="633708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63" name="Group 145"/>
            <p:cNvGrpSpPr/>
            <p:nvPr/>
          </p:nvGrpSpPr>
          <p:grpSpPr>
            <a:xfrm>
              <a:off x="7466400" y="5961240"/>
              <a:ext cx="1038240" cy="1038240"/>
              <a:chOff x="7466400" y="5961240"/>
              <a:chExt cx="1038240" cy="1038240"/>
            </a:xfrm>
          </p:grpSpPr>
          <p:sp>
            <p:nvSpPr>
              <p:cNvPr id="464" name="Oval 149"/>
              <p:cNvSpPr/>
              <p:nvPr/>
            </p:nvSpPr>
            <p:spPr>
              <a:xfrm rot="21197400">
                <a:off x="7517520" y="601272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65" name="Oval 150"/>
              <p:cNvSpPr/>
              <p:nvPr/>
            </p:nvSpPr>
            <p:spPr>
              <a:xfrm rot="21197400">
                <a:off x="7883280" y="637812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466" name="Group 146"/>
            <p:cNvGrpSpPr/>
            <p:nvPr/>
          </p:nvGrpSpPr>
          <p:grpSpPr>
            <a:xfrm>
              <a:off x="6279480" y="5974920"/>
              <a:ext cx="1038240" cy="1038240"/>
              <a:chOff x="6279480" y="5974920"/>
              <a:chExt cx="1038240" cy="1038240"/>
            </a:xfrm>
          </p:grpSpPr>
          <p:sp>
            <p:nvSpPr>
              <p:cNvPr id="467" name="Oval 147"/>
              <p:cNvSpPr/>
              <p:nvPr/>
            </p:nvSpPr>
            <p:spPr>
              <a:xfrm rot="21197400">
                <a:off x="6330600" y="6026400"/>
                <a:ext cx="935280" cy="9352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468" name="Oval 148"/>
              <p:cNvSpPr/>
              <p:nvPr/>
            </p:nvSpPr>
            <p:spPr>
              <a:xfrm rot="21197400">
                <a:off x="6696360" y="6391800"/>
                <a:ext cx="204120" cy="2041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469" name="Group 2"/>
          <p:cNvGrpSpPr/>
          <p:nvPr/>
        </p:nvGrpSpPr>
        <p:grpSpPr>
          <a:xfrm>
            <a:off x="-492840" y="5317560"/>
            <a:ext cx="2136960" cy="1832400"/>
            <a:chOff x="-492840" y="5317560"/>
            <a:chExt cx="2136960" cy="1832400"/>
          </a:xfrm>
        </p:grpSpPr>
        <p:sp>
          <p:nvSpPr>
            <p:cNvPr id="470" name="Freeform: Shape 188"/>
            <p:cNvSpPr/>
            <p:nvPr/>
          </p:nvSpPr>
          <p:spPr>
            <a:xfrm rot="702600">
              <a:off x="-360360" y="5464440"/>
              <a:ext cx="1599480" cy="1468440"/>
            </a:xfrm>
            <a:custGeom>
              <a:avLst/>
              <a:gdLst/>
              <a:ahLst/>
              <a:rect l="l" t="t" r="r" b="b"/>
              <a:pathLst>
                <a:path w="1202060" h="1468911">
                  <a:moveTo>
                    <a:pt x="0" y="0"/>
                  </a:moveTo>
                  <a:lnTo>
                    <a:pt x="114317" y="6957"/>
                  </a:lnTo>
                  <a:cubicBezTo>
                    <a:pt x="649448" y="72455"/>
                    <a:pt x="1082713" y="553240"/>
                    <a:pt x="1188737" y="1177689"/>
                  </a:cubicBezTo>
                  <a:lnTo>
                    <a:pt x="1202060" y="1282899"/>
                  </a:lnTo>
                  <a:lnTo>
                    <a:pt x="304379" y="1468911"/>
                  </a:lnTo>
                  <a:close/>
                </a:path>
              </a:pathLst>
            </a:cu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1" name="Freeform: Shape 189"/>
            <p:cNvSpPr/>
            <p:nvPr/>
          </p:nvSpPr>
          <p:spPr>
            <a:xfrm rot="702600">
              <a:off x="-169920" y="5656680"/>
              <a:ext cx="1696320" cy="1334880"/>
            </a:xfrm>
            <a:custGeom>
              <a:avLst/>
              <a:gdLst/>
              <a:ahLst/>
              <a:rect l="l" t="t" r="r" b="b"/>
              <a:pathLst>
                <a:path w="1696698" h="1335410">
                  <a:moveTo>
                    <a:pt x="243457" y="24836"/>
                  </a:moveTo>
                  <a:cubicBezTo>
                    <a:pt x="323036" y="8552"/>
                    <a:pt x="405432" y="0"/>
                    <a:pt x="489825" y="0"/>
                  </a:cubicBezTo>
                  <a:cubicBezTo>
                    <a:pt x="1080576" y="0"/>
                    <a:pt x="1573456" y="419036"/>
                    <a:pt x="1687445" y="976088"/>
                  </a:cubicBezTo>
                  <a:lnTo>
                    <a:pt x="1696698" y="1036719"/>
                  </a:lnTo>
                  <a:lnTo>
                    <a:pt x="255235" y="1335410"/>
                  </a:lnTo>
                  <a:lnTo>
                    <a:pt x="0" y="103660"/>
                  </a:lnTo>
                  <a:lnTo>
                    <a:pt x="13990" y="96066"/>
                  </a:lnTo>
                  <a:cubicBezTo>
                    <a:pt x="87116" y="65137"/>
                    <a:pt x="163879" y="41120"/>
                    <a:pt x="243457" y="24836"/>
                  </a:cubicBezTo>
                  <a:close/>
                </a:path>
              </a:pathLst>
            </a:custGeom>
            <a:pattFill prst="smCheck">
              <a:fgClr>
                <a:srgbClr val="2b2829"/>
              </a:fgClr>
              <a:bgClr>
                <a:srgbClr val="9e9388"/>
              </a:bgClr>
            </a:pattFill>
            <a:ln>
              <a:noFill/>
            </a:ln>
            <a:scene3d>
              <a:camera prst="orthographicFront"/>
              <a:lightRig dir="t" rig="threePt">
                <a:rot lat="0" lon="0" rev="10200000"/>
              </a:lightRig>
            </a:scene3d>
            <a:sp3d>
              <a:bevelT prst="angle" w="44450" h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2" name="Freeform: Shape 192"/>
            <p:cNvSpPr/>
            <p:nvPr/>
          </p:nvSpPr>
          <p:spPr>
            <a:xfrm rot="6102600">
              <a:off x="417960" y="6236640"/>
              <a:ext cx="244440" cy="1231560"/>
            </a:xfrm>
            <a:custGeom>
              <a:avLst/>
              <a:gdLst/>
              <a:ahLst/>
              <a:rect l="l" t="t" r="r" b="b"/>
              <a:pathLst>
                <a:path w="244740" h="1231810">
                  <a:moveTo>
                    <a:pt x="0" y="1231810"/>
                  </a:moveTo>
                  <a:lnTo>
                    <a:pt x="0" y="0"/>
                  </a:lnTo>
                  <a:lnTo>
                    <a:pt x="244740" y="1181096"/>
                  </a:lnTo>
                  <a:close/>
                </a:path>
              </a:pathLst>
            </a:custGeom>
            <a:gradFill rotWithShape="0">
              <a:gsLst>
                <a:gs pos="30000">
                  <a:srgbClr val="769b3f"/>
                </a:gs>
                <a:gs pos="100000">
                  <a:srgbClr val="3b4d1f"/>
                </a:gs>
              </a:gsLst>
              <a:lin ang="11502000"/>
            </a:gradFill>
            <a:ln>
              <a:noFill/>
            </a:ln>
            <a:effectLst>
              <a:outerShdw algn="tr" blurRad="12600" dir="0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3" name="Straight Connector 129"/>
            <p:cNvSpPr/>
            <p:nvPr/>
          </p:nvSpPr>
          <p:spPr>
            <a:xfrm flipH="1" flipV="1">
              <a:off x="-13320" y="6641280"/>
              <a:ext cx="1003320" cy="210600"/>
            </a:xfrm>
            <a:custGeom>
              <a:avLst/>
              <a:gdLst/>
              <a:ah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>
              <a:solidFill>
                <a:srgbClr val="ffffff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4" name="Freeform: Shape 232"/>
            <p:cNvSpPr/>
            <p:nvPr/>
          </p:nvSpPr>
          <p:spPr>
            <a:xfrm rot="702600">
              <a:off x="201240" y="5567040"/>
              <a:ext cx="259200" cy="1330560"/>
            </a:xfrm>
            <a:custGeom>
              <a:avLst/>
              <a:gdLst/>
              <a:ahLst/>
              <a:rect l="l" t="t" r="r" b="b"/>
              <a:pathLst>
                <a:path w="259557" h="1330841">
                  <a:moveTo>
                    <a:pt x="0" y="0"/>
                  </a:moveTo>
                  <a:lnTo>
                    <a:pt x="259557" y="0"/>
                  </a:lnTo>
                  <a:lnTo>
                    <a:pt x="259557" y="1277057"/>
                  </a:lnTo>
                  <a:lnTo>
                    <a:pt x="0" y="1330841"/>
                  </a:lnTo>
                  <a:close/>
                </a:path>
              </a:pathLst>
            </a:custGeom>
            <a:gradFill rotWithShape="0">
              <a:gsLst>
                <a:gs pos="30000">
                  <a:srgbClr val="769b3f"/>
                </a:gs>
                <a:gs pos="100000">
                  <a:srgbClr val="3b4d1f"/>
                </a:gs>
              </a:gsLst>
              <a:lin ang="6102000"/>
            </a:gradFill>
            <a:ln>
              <a:noFill/>
            </a:ln>
            <a:effectLst>
              <a:outerShdw algn="tr" blurRad="12600" dir="0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5" name="Straight Connector 233"/>
            <p:cNvSpPr/>
            <p:nvPr/>
          </p:nvSpPr>
          <p:spPr>
            <a:xfrm flipH="1">
              <a:off x="320400" y="5637240"/>
              <a:ext cx="239040" cy="1220760"/>
            </a:xfrm>
            <a:prstGeom prst="line">
              <a:avLst/>
            </a:prstGeom>
            <a:ln>
              <a:solidFill>
                <a:srgbClr val="ffffff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6" name="Straight Connector 234"/>
            <p:cNvSpPr/>
            <p:nvPr/>
          </p:nvSpPr>
          <p:spPr>
            <a:xfrm flipH="1">
              <a:off x="114840" y="5575680"/>
              <a:ext cx="239040" cy="1220760"/>
            </a:xfrm>
            <a:prstGeom prst="line">
              <a:avLst/>
            </a:prstGeom>
            <a:ln>
              <a:solidFill>
                <a:srgbClr val="ffffff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477" name="Freeform: Shape 235"/>
            <p:cNvSpPr/>
            <p:nvPr/>
          </p:nvSpPr>
          <p:spPr>
            <a:xfrm rot="12009600">
              <a:off x="-30960" y="6539760"/>
              <a:ext cx="530640" cy="401400"/>
            </a:xfrm>
            <a:custGeom>
              <a:avLst/>
              <a:gdLst/>
              <a:ahLst/>
              <a:rect l="l" t="t" r="r" b="b"/>
              <a:pathLst>
                <a:path w="530851" h="401628">
                  <a:moveTo>
                    <a:pt x="383550" y="401628"/>
                  </a:moveTo>
                  <a:lnTo>
                    <a:pt x="265426" y="342079"/>
                  </a:lnTo>
                  <a:lnTo>
                    <a:pt x="147301" y="401628"/>
                  </a:lnTo>
                  <a:lnTo>
                    <a:pt x="118126" y="267823"/>
                  </a:lnTo>
                  <a:lnTo>
                    <a:pt x="0" y="208275"/>
                  </a:lnTo>
                  <a:lnTo>
                    <a:pt x="37309" y="159301"/>
                  </a:lnTo>
                  <a:lnTo>
                    <a:pt x="471121" y="0"/>
                  </a:lnTo>
                  <a:lnTo>
                    <a:pt x="449106" y="100973"/>
                  </a:lnTo>
                  <a:lnTo>
                    <a:pt x="530851" y="208275"/>
                  </a:lnTo>
                  <a:lnTo>
                    <a:pt x="412725" y="267823"/>
                  </a:lnTo>
                  <a:close/>
                </a:path>
              </a:pathLst>
            </a:custGeom>
            <a:gradFill rotWithShape="0">
              <a:gsLst>
                <a:gs pos="30000">
                  <a:srgbClr val="769b3f"/>
                </a:gs>
                <a:gs pos="100000">
                  <a:srgbClr val="3b4d1f"/>
                </a:gs>
              </a:gsLst>
              <a:lin ang="17406000"/>
            </a:gradFill>
            <a:ln>
              <a:noFill/>
            </a:ln>
            <a:effectLst>
              <a:outerShdw algn="tr" blurRad="12600" dir="0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478" name="Group 101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479" name="Freeform: Shape 84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0" name="Freeform: Shape 85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1" name="Freeform: Shape 86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2" name="Freeform: Shape 87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3" name="Freeform: Shape 88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4" name="Freeform: Shape 89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5" name="Freeform: Shape 90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6" name="Freeform: Shape 91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7" name="Freeform: Shape 92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8" name="Freeform: Shape 93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9" name="Freeform: Shape 94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0" name="Freeform: Shape 95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1" name="Freeform: Shape 96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2" name="Freeform: Shape 97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3" name="Freeform: Shape 98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4" name="Freeform: Shape 99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5" name="Freeform: Shape 100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496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497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1C044B08-DD4C-4B16-9125-840F2DC8FED3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498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ffffff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499" name="PlaceHolder 4"/>
          <p:cNvSpPr>
            <a:spLocks noGrp="1"/>
          </p:cNvSpPr>
          <p:nvPr>
            <p:ph type="body"/>
          </p:nvPr>
        </p:nvSpPr>
        <p:spPr>
          <a:xfrm rot="21240000">
            <a:off x="937080" y="105264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0" name="PlaceHolder 5"/>
          <p:cNvSpPr>
            <a:spLocks noGrp="1"/>
          </p:cNvSpPr>
          <p:nvPr>
            <p:ph type="body"/>
          </p:nvPr>
        </p:nvSpPr>
        <p:spPr>
          <a:xfrm>
            <a:off x="3720240" y="97920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1" name="PlaceHolder 6"/>
          <p:cNvSpPr>
            <a:spLocks noGrp="1"/>
          </p:cNvSpPr>
          <p:nvPr>
            <p:ph type="body"/>
          </p:nvPr>
        </p:nvSpPr>
        <p:spPr>
          <a:xfrm rot="360000">
            <a:off x="6497640" y="121500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2" name="PlaceHolder 7"/>
          <p:cNvSpPr>
            <a:spLocks noGrp="1"/>
          </p:cNvSpPr>
          <p:nvPr>
            <p:ph type="body"/>
          </p:nvPr>
        </p:nvSpPr>
        <p:spPr>
          <a:xfrm rot="240000">
            <a:off x="9169560" y="121608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3" name="PlaceHolder 8"/>
          <p:cNvSpPr>
            <a:spLocks noGrp="1"/>
          </p:cNvSpPr>
          <p:nvPr>
            <p:ph type="body"/>
          </p:nvPr>
        </p:nvSpPr>
        <p:spPr>
          <a:xfrm rot="21420000">
            <a:off x="973440" y="357264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4" name="PlaceHolder 9"/>
          <p:cNvSpPr>
            <a:spLocks noGrp="1"/>
          </p:cNvSpPr>
          <p:nvPr>
            <p:ph type="body"/>
          </p:nvPr>
        </p:nvSpPr>
        <p:spPr>
          <a:xfrm>
            <a:off x="3945240" y="355320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5" name="PlaceHolder 10"/>
          <p:cNvSpPr>
            <a:spLocks noGrp="1"/>
          </p:cNvSpPr>
          <p:nvPr>
            <p:ph type="body"/>
          </p:nvPr>
        </p:nvSpPr>
        <p:spPr>
          <a:xfrm rot="21480000">
            <a:off x="6589800" y="369396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506" name="PlaceHolder 11"/>
          <p:cNvSpPr>
            <a:spLocks noGrp="1"/>
          </p:cNvSpPr>
          <p:nvPr>
            <p:ph type="body"/>
          </p:nvPr>
        </p:nvSpPr>
        <p:spPr>
          <a:xfrm rot="60000">
            <a:off x="9133920" y="363024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  <p:sldLayoutId id="2147483697" r:id="rId19"/>
    <p:sldLayoutId id="2147483698" r:id="rId20"/>
    <p:sldLayoutId id="2147483699" r:id="rId21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544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5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6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7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8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9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0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1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2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3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4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5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6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7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8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9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0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61" name="Rectangle 3"/>
          <p:cNvSpPr/>
          <p:nvPr/>
        </p:nvSpPr>
        <p:spPr>
          <a:xfrm>
            <a:off x="11697840" y="3429000"/>
            <a:ext cx="316080" cy="214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62" name="Group 101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563" name="Freeform: Shape 84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4" name="Freeform: Shape 85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5" name="Freeform: Shape 86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6" name="Freeform: Shape 87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7" name="Freeform: Shape 88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8" name="Freeform: Shape 89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9" name="Freeform: Shape 90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0" name="Freeform: Shape 91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1" name="Freeform: Shape 92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2" name="Freeform: Shape 93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3" name="Freeform: Shape 94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4" name="Freeform: Shape 95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5" name="Freeform: Shape 96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6" name="Freeform: Shape 97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7" name="Freeform: Shape 98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8" name="Freeform: Shape 99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9" name="Freeform: Shape 100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80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581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52140346-01E5-4FAC-AFF4-30AB73C54244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582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ffffff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grpSp>
        <p:nvGrpSpPr>
          <p:cNvPr id="583" name="Group 2"/>
          <p:cNvGrpSpPr/>
          <p:nvPr/>
        </p:nvGrpSpPr>
        <p:grpSpPr>
          <a:xfrm>
            <a:off x="5469120" y="747000"/>
            <a:ext cx="5030640" cy="5769360"/>
            <a:chOff x="5469120" y="747000"/>
            <a:chExt cx="5030640" cy="5769360"/>
          </a:xfrm>
        </p:grpSpPr>
        <p:pic>
          <p:nvPicPr>
            <p:cNvPr id="584" name="Picture 83" descr="Bent Paper Shadow"/>
            <p:cNvPicPr/>
            <p:nvPr/>
          </p:nvPicPr>
          <p:blipFill>
            <a:blip r:embed="rId3"/>
            <a:stretch/>
          </p:blipFill>
          <p:spPr>
            <a:xfrm rot="183000">
              <a:off x="5485320" y="5632560"/>
              <a:ext cx="4997880" cy="7509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85" name="Rectangle: Rounded Corners 103"/>
            <p:cNvSpPr/>
            <p:nvPr/>
          </p:nvSpPr>
          <p:spPr>
            <a:xfrm rot="183000">
              <a:off x="5977080" y="857160"/>
              <a:ext cx="4285440" cy="52041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180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586" name="Group 106"/>
          <p:cNvGrpSpPr/>
          <p:nvPr/>
        </p:nvGrpSpPr>
        <p:grpSpPr>
          <a:xfrm>
            <a:off x="1307160" y="844200"/>
            <a:ext cx="2486160" cy="2019600"/>
            <a:chOff x="1307160" y="844200"/>
            <a:chExt cx="2486160" cy="2019600"/>
          </a:xfrm>
        </p:grpSpPr>
        <p:sp>
          <p:nvSpPr>
            <p:cNvPr id="587" name="Rectangle 107"/>
            <p:cNvSpPr/>
            <p:nvPr/>
          </p:nvSpPr>
          <p:spPr>
            <a:xfrm rot="21408600">
              <a:off x="1359000" y="924120"/>
              <a:ext cx="1172880" cy="190836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588" name="Group 108"/>
            <p:cNvGrpSpPr/>
            <p:nvPr/>
          </p:nvGrpSpPr>
          <p:grpSpPr>
            <a:xfrm>
              <a:off x="2009160" y="844200"/>
              <a:ext cx="1784160" cy="1945800"/>
              <a:chOff x="2009160" y="844200"/>
              <a:chExt cx="1784160" cy="1945800"/>
            </a:xfrm>
          </p:grpSpPr>
          <p:sp>
            <p:nvSpPr>
              <p:cNvPr id="589" name="Rectangle: Rounded Corners 109"/>
              <p:cNvSpPr/>
              <p:nvPr/>
            </p:nvSpPr>
            <p:spPr>
              <a:xfrm rot="21408600">
                <a:off x="2059200" y="889200"/>
                <a:ext cx="1683360" cy="1855080"/>
              </a:xfrm>
              <a:prstGeom prst="roundRect">
                <a:avLst>
                  <a:gd name="adj" fmla="val 3415"/>
                </a:avLst>
              </a:prstGeom>
              <a:pattFill prst="wdDnDiag">
                <a:fgClr>
                  <a:srgbClr val="ffd475"/>
                </a:fgClr>
                <a:bgClr>
                  <a:srgbClr val="ffd16b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590" name="Group 110"/>
              <p:cNvGrpSpPr/>
              <p:nvPr/>
            </p:nvGrpSpPr>
            <p:grpSpPr>
              <a:xfrm>
                <a:off x="2091960" y="947880"/>
                <a:ext cx="1589760" cy="1731240"/>
                <a:chOff x="2091960" y="947880"/>
                <a:chExt cx="1589760" cy="1731240"/>
              </a:xfrm>
            </p:grpSpPr>
            <p:sp>
              <p:nvSpPr>
                <p:cNvPr id="591" name="Freeform: Shape 115"/>
                <p:cNvSpPr/>
                <p:nvPr/>
              </p:nvSpPr>
              <p:spPr>
                <a:xfrm rot="21408600">
                  <a:off x="2097720" y="10252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7" y="28004"/>
                      </a:lnTo>
                      <a:cubicBezTo>
                        <a:pt x="91974" y="26136"/>
                        <a:pt x="91974" y="23108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9"/>
                        <a:pt x="23204" y="19469"/>
                        <a:pt x="21336" y="21336"/>
                      </a:cubicBezTo>
                      <a:cubicBezTo>
                        <a:pt x="19468" y="23203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431" y="83058"/>
                      </a:lnTo>
                      <a:cubicBezTo>
                        <a:pt x="19563" y="84926"/>
                        <a:pt x="19563" y="87953"/>
                        <a:pt x="21431" y="89821"/>
                      </a:cubicBezTo>
                      <a:cubicBezTo>
                        <a:pt x="23299" y="91689"/>
                        <a:pt x="26326" y="91689"/>
                        <a:pt x="28194" y="89821"/>
                      </a:cubicBezTo>
                      <a:lnTo>
                        <a:pt x="51054" y="66961"/>
                      </a:lnTo>
                      <a:lnTo>
                        <a:pt x="51054" y="99251"/>
                      </a:lnTo>
                      <a:cubicBezTo>
                        <a:pt x="51054" y="101880"/>
                        <a:pt x="53187" y="104013"/>
                        <a:pt x="55816" y="104013"/>
                      </a:cubicBezTo>
                      <a:cubicBezTo>
                        <a:pt x="58446" y="104013"/>
                        <a:pt x="60579" y="101880"/>
                        <a:pt x="60579" y="99251"/>
                      </a:cubicBezTo>
                      <a:lnTo>
                        <a:pt x="60579" y="67151"/>
                      </a:lnTo>
                      <a:lnTo>
                        <a:pt x="83439" y="90011"/>
                      </a:lnTo>
                      <a:cubicBezTo>
                        <a:pt x="85359" y="91826"/>
                        <a:pt x="88387" y="91741"/>
                        <a:pt x="90202" y="89821"/>
                      </a:cubicBezTo>
                      <a:cubicBezTo>
                        <a:pt x="92016" y="87901"/>
                        <a:pt x="91932" y="84873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24" y="59702"/>
                        <a:pt x="103716" y="57205"/>
                        <a:pt x="103219" y="54622"/>
                      </a:cubicBezTo>
                      <a:cubicBezTo>
                        <a:pt x="102858" y="52744"/>
                        <a:pt x="101407" y="51263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2" name="Freeform: Shape 116"/>
                <p:cNvSpPr/>
                <p:nvPr/>
              </p:nvSpPr>
              <p:spPr>
                <a:xfrm rot="21408600">
                  <a:off x="2324160" y="12092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1993" y="59559"/>
                        <a:pt x="103542" y="56972"/>
                        <a:pt x="102903" y="54420"/>
                      </a:cubicBezTo>
                      <a:cubicBezTo>
                        <a:pt x="102476" y="52716"/>
                        <a:pt x="101145" y="51385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3" name="Freeform: Shape 117"/>
                <p:cNvSpPr/>
                <p:nvPr/>
              </p:nvSpPr>
              <p:spPr>
                <a:xfrm rot="21408600">
                  <a:off x="2529000" y="10015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8"/>
                        <a:pt x="90011" y="21241"/>
                      </a:cubicBezTo>
                      <a:cubicBezTo>
                        <a:pt x="88143" y="19373"/>
                        <a:pt x="85116" y="19373"/>
                        <a:pt x="83248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9"/>
                        <a:pt x="23109" y="19469"/>
                        <a:pt x="21241" y="21336"/>
                      </a:cubicBezTo>
                      <a:cubicBezTo>
                        <a:pt x="19373" y="23203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18" y="59674"/>
                        <a:pt x="103684" y="57160"/>
                        <a:pt x="103160" y="54583"/>
                      </a:cubicBezTo>
                      <a:cubicBezTo>
                        <a:pt x="102779" y="52708"/>
                        <a:pt x="101316" y="51245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4" name="Freeform: Shape 118"/>
                <p:cNvSpPr/>
                <p:nvPr/>
              </p:nvSpPr>
              <p:spPr>
                <a:xfrm rot="21408600">
                  <a:off x="2755440" y="11851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106" y="28099"/>
                      </a:lnTo>
                      <a:cubicBezTo>
                        <a:pt x="91974" y="26231"/>
                        <a:pt x="91974" y="23204"/>
                        <a:pt x="90106" y="21336"/>
                      </a:cubicBezTo>
                      <a:cubicBezTo>
                        <a:pt x="88239" y="19468"/>
                        <a:pt x="85212" y="19468"/>
                        <a:pt x="83344" y="21336"/>
                      </a:cubicBezTo>
                      <a:lnTo>
                        <a:pt x="60484" y="44196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431" y="83058"/>
                      </a:lnTo>
                      <a:cubicBezTo>
                        <a:pt x="19563" y="84926"/>
                        <a:pt x="19563" y="87953"/>
                        <a:pt x="21431" y="89821"/>
                      </a:cubicBezTo>
                      <a:cubicBezTo>
                        <a:pt x="23299" y="91689"/>
                        <a:pt x="26326" y="91689"/>
                        <a:pt x="28194" y="89821"/>
                      </a:cubicBezTo>
                      <a:lnTo>
                        <a:pt x="51054" y="66961"/>
                      </a:lnTo>
                      <a:lnTo>
                        <a:pt x="51054" y="99251"/>
                      </a:lnTo>
                      <a:cubicBezTo>
                        <a:pt x="51054" y="101880"/>
                        <a:pt x="53187" y="104013"/>
                        <a:pt x="55816" y="104013"/>
                      </a:cubicBezTo>
                      <a:cubicBezTo>
                        <a:pt x="58446" y="104013"/>
                        <a:pt x="60579" y="101880"/>
                        <a:pt x="60579" y="99251"/>
                      </a:cubicBezTo>
                      <a:lnTo>
                        <a:pt x="60579" y="67151"/>
                      </a:lnTo>
                      <a:lnTo>
                        <a:pt x="83439" y="90011"/>
                      </a:lnTo>
                      <a:cubicBezTo>
                        <a:pt x="85359" y="91826"/>
                        <a:pt x="88387" y="91741"/>
                        <a:pt x="90202" y="89821"/>
                      </a:cubicBezTo>
                      <a:cubicBezTo>
                        <a:pt x="92016" y="87901"/>
                        <a:pt x="91931" y="84873"/>
                        <a:pt x="90011" y="83058"/>
                      </a:cubicBezTo>
                      <a:lnTo>
                        <a:pt x="67151" y="60198"/>
                      </a:lnTo>
                      <a:lnTo>
                        <a:pt x="99536" y="60198"/>
                      </a:lnTo>
                      <a:cubicBezTo>
                        <a:pt x="102088" y="59559"/>
                        <a:pt x="103638" y="56972"/>
                        <a:pt x="102998" y="54420"/>
                      </a:cubicBezTo>
                      <a:cubicBezTo>
                        <a:pt x="102571" y="52716"/>
                        <a:pt x="101240" y="51385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5" name="Freeform: Shape 119"/>
                <p:cNvSpPr/>
                <p:nvPr/>
              </p:nvSpPr>
              <p:spPr>
                <a:xfrm rot="21408600">
                  <a:off x="2959920" y="9774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8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9"/>
                        <a:pt x="23109" y="19469"/>
                        <a:pt x="21241" y="21336"/>
                      </a:cubicBezTo>
                      <a:cubicBezTo>
                        <a:pt x="19373" y="23203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18" y="59674"/>
                        <a:pt x="103683" y="57160"/>
                        <a:pt x="103161" y="54583"/>
                      </a:cubicBezTo>
                      <a:cubicBezTo>
                        <a:pt x="102780" y="52708"/>
                        <a:pt x="101316" y="51245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6" name="Freeform: Shape 120"/>
                <p:cNvSpPr/>
                <p:nvPr/>
              </p:nvSpPr>
              <p:spPr>
                <a:xfrm rot="21408600">
                  <a:off x="3186720" y="11613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2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1993" y="59559"/>
                        <a:pt x="103543" y="56972"/>
                        <a:pt x="102902" y="54420"/>
                      </a:cubicBezTo>
                      <a:cubicBezTo>
                        <a:pt x="102476" y="52716"/>
                        <a:pt x="101145" y="51385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7" name="Freeform: Shape 121"/>
                <p:cNvSpPr/>
                <p:nvPr/>
              </p:nvSpPr>
              <p:spPr>
                <a:xfrm rot="21408600">
                  <a:off x="3392280" y="9532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11235" y="60389"/>
                      </a:moveTo>
                      <a:lnTo>
                        <a:pt x="43525" y="60389"/>
                      </a:lnTo>
                      <a:lnTo>
                        <a:pt x="20760" y="83058"/>
                      </a:lnTo>
                      <a:cubicBezTo>
                        <a:pt x="18892" y="84926"/>
                        <a:pt x="18892" y="87953"/>
                        <a:pt x="20760" y="89821"/>
                      </a:cubicBezTo>
                      <a:cubicBezTo>
                        <a:pt x="22628" y="91689"/>
                        <a:pt x="25655" y="91689"/>
                        <a:pt x="27523" y="89821"/>
                      </a:cubicBezTo>
                      <a:lnTo>
                        <a:pt x="50383" y="66961"/>
                      </a:lnTo>
                      <a:lnTo>
                        <a:pt x="50383" y="99251"/>
                      </a:lnTo>
                      <a:cubicBezTo>
                        <a:pt x="50383" y="101880"/>
                        <a:pt x="52516" y="104013"/>
                        <a:pt x="55145" y="104013"/>
                      </a:cubicBezTo>
                      <a:cubicBezTo>
                        <a:pt x="57775" y="104013"/>
                        <a:pt x="59908" y="101880"/>
                        <a:pt x="59908" y="99251"/>
                      </a:cubicBezTo>
                      <a:lnTo>
                        <a:pt x="59908" y="67151"/>
                      </a:lnTo>
                      <a:lnTo>
                        <a:pt x="82768" y="90011"/>
                      </a:lnTo>
                      <a:cubicBezTo>
                        <a:pt x="84688" y="91826"/>
                        <a:pt x="87716" y="91741"/>
                        <a:pt x="89531" y="89821"/>
                      </a:cubicBezTo>
                      <a:cubicBezTo>
                        <a:pt x="91345" y="87901"/>
                        <a:pt x="91261" y="84873"/>
                        <a:pt x="89340" y="83058"/>
                      </a:cubicBezTo>
                      <a:lnTo>
                        <a:pt x="66480" y="60198"/>
                      </a:lnTo>
                      <a:lnTo>
                        <a:pt x="98770" y="60198"/>
                      </a:lnTo>
                      <a:cubicBezTo>
                        <a:pt x="101400" y="60198"/>
                        <a:pt x="103533" y="58065"/>
                        <a:pt x="103533" y="55436"/>
                      </a:cubicBezTo>
                      <a:cubicBezTo>
                        <a:pt x="103533" y="52806"/>
                        <a:pt x="101400" y="50673"/>
                        <a:pt x="98770" y="50673"/>
                      </a:cubicBezTo>
                      <a:lnTo>
                        <a:pt x="66576" y="50673"/>
                      </a:lnTo>
                      <a:lnTo>
                        <a:pt x="89435" y="27813"/>
                      </a:lnTo>
                      <a:cubicBezTo>
                        <a:pt x="91303" y="25945"/>
                        <a:pt x="91303" y="22918"/>
                        <a:pt x="89435" y="21050"/>
                      </a:cubicBezTo>
                      <a:cubicBezTo>
                        <a:pt x="87568" y="19183"/>
                        <a:pt x="84541" y="19183"/>
                        <a:pt x="82673" y="21050"/>
                      </a:cubicBezTo>
                      <a:lnTo>
                        <a:pt x="59813" y="43910"/>
                      </a:lnTo>
                      <a:lnTo>
                        <a:pt x="59813" y="11906"/>
                      </a:lnTo>
                      <a:cubicBezTo>
                        <a:pt x="59813" y="9276"/>
                        <a:pt x="57680" y="7144"/>
                        <a:pt x="55050" y="7144"/>
                      </a:cubicBezTo>
                      <a:cubicBezTo>
                        <a:pt x="52420" y="7144"/>
                        <a:pt x="50288" y="9276"/>
                        <a:pt x="50288" y="11906"/>
                      </a:cubicBezTo>
                      <a:lnTo>
                        <a:pt x="50288" y="44196"/>
                      </a:lnTo>
                      <a:lnTo>
                        <a:pt x="27428" y="21336"/>
                      </a:lnTo>
                      <a:cubicBezTo>
                        <a:pt x="25560" y="19469"/>
                        <a:pt x="22533" y="19469"/>
                        <a:pt x="20665" y="21336"/>
                      </a:cubicBezTo>
                      <a:cubicBezTo>
                        <a:pt x="18797" y="23203"/>
                        <a:pt x="18797" y="26231"/>
                        <a:pt x="20665" y="28099"/>
                      </a:cubicBezTo>
                      <a:lnTo>
                        <a:pt x="43525" y="50959"/>
                      </a:lnTo>
                      <a:lnTo>
                        <a:pt x="11235" y="50959"/>
                      </a:lnTo>
                      <a:cubicBezTo>
                        <a:pt x="8631" y="51330"/>
                        <a:pt x="6821" y="53742"/>
                        <a:pt x="7192" y="56345"/>
                      </a:cubicBezTo>
                      <a:cubicBezTo>
                        <a:pt x="7491" y="58443"/>
                        <a:pt x="9139" y="60089"/>
                        <a:pt x="11235" y="6038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8" name="Freeform: Shape 122"/>
                <p:cNvSpPr/>
                <p:nvPr/>
              </p:nvSpPr>
              <p:spPr>
                <a:xfrm rot="21408600">
                  <a:off x="2121120" y="14414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3"/>
                      </a:moveTo>
                      <a:lnTo>
                        <a:pt x="67247" y="50863"/>
                      </a:lnTo>
                      <a:lnTo>
                        <a:pt x="90107" y="28003"/>
                      </a:lnTo>
                      <a:cubicBezTo>
                        <a:pt x="91974" y="26136"/>
                        <a:pt x="91974" y="23109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9"/>
                      </a:cubicBezTo>
                      <a:lnTo>
                        <a:pt x="67247" y="60388"/>
                      </a:lnTo>
                      <a:lnTo>
                        <a:pt x="99536" y="60388"/>
                      </a:lnTo>
                      <a:cubicBezTo>
                        <a:pt x="102166" y="60388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3"/>
                        <a:pt x="99536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99" name="Freeform: Shape 123"/>
                <p:cNvSpPr/>
                <p:nvPr/>
              </p:nvSpPr>
              <p:spPr>
                <a:xfrm rot="21408600">
                  <a:off x="2347560" y="16254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9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0" name="Freeform: Shape 124"/>
                <p:cNvSpPr/>
                <p:nvPr/>
              </p:nvSpPr>
              <p:spPr>
                <a:xfrm rot="21408600">
                  <a:off x="2552040" y="14176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3"/>
                      </a:moveTo>
                      <a:lnTo>
                        <a:pt x="67151" y="50863"/>
                      </a:lnTo>
                      <a:lnTo>
                        <a:pt x="90011" y="28003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8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6" y="60388"/>
                      </a:lnTo>
                      <a:lnTo>
                        <a:pt x="99536" y="60388"/>
                      </a:lnTo>
                      <a:cubicBezTo>
                        <a:pt x="102166" y="60362"/>
                        <a:pt x="104278" y="58208"/>
                        <a:pt x="104251" y="55578"/>
                      </a:cubicBezTo>
                      <a:cubicBezTo>
                        <a:pt x="104224" y="52949"/>
                        <a:pt x="102071" y="50837"/>
                        <a:pt x="99441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1" name="Freeform: Shape 125"/>
                <p:cNvSpPr/>
                <p:nvPr/>
              </p:nvSpPr>
              <p:spPr>
                <a:xfrm rot="21408600">
                  <a:off x="2778480" y="16012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106" y="28099"/>
                      </a:lnTo>
                      <a:cubicBezTo>
                        <a:pt x="91974" y="26231"/>
                        <a:pt x="91974" y="23204"/>
                        <a:pt x="90106" y="21336"/>
                      </a:cubicBezTo>
                      <a:cubicBezTo>
                        <a:pt x="88239" y="19468"/>
                        <a:pt x="85212" y="19468"/>
                        <a:pt x="83344" y="21336"/>
                      </a:cubicBezTo>
                      <a:lnTo>
                        <a:pt x="60484" y="44196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202"/>
                      </a:lnTo>
                      <a:cubicBezTo>
                        <a:pt x="85212" y="92070"/>
                        <a:pt x="88239" y="92070"/>
                        <a:pt x="90106" y="90202"/>
                      </a:cubicBezTo>
                      <a:cubicBezTo>
                        <a:pt x="91974" y="88334"/>
                        <a:pt x="91974" y="85307"/>
                        <a:pt x="90106" y="83439"/>
                      </a:cubicBezTo>
                      <a:lnTo>
                        <a:pt x="67246" y="60579"/>
                      </a:lnTo>
                      <a:lnTo>
                        <a:pt x="99536" y="60579"/>
                      </a:lnTo>
                      <a:cubicBezTo>
                        <a:pt x="102193" y="60579"/>
                        <a:pt x="104346" y="58425"/>
                        <a:pt x="104346" y="55769"/>
                      </a:cubicBezTo>
                      <a:cubicBezTo>
                        <a:pt x="104346" y="53112"/>
                        <a:pt x="102193" y="50959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2" name="Freeform: Shape 126"/>
                <p:cNvSpPr/>
                <p:nvPr/>
              </p:nvSpPr>
              <p:spPr>
                <a:xfrm rot="21408600">
                  <a:off x="2983320" y="13935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3"/>
                      </a:moveTo>
                      <a:lnTo>
                        <a:pt x="67151" y="50863"/>
                      </a:lnTo>
                      <a:lnTo>
                        <a:pt x="90011" y="28003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249" y="90202"/>
                      </a:lnTo>
                      <a:cubicBezTo>
                        <a:pt x="85116" y="92070"/>
                        <a:pt x="88143" y="92070"/>
                        <a:pt x="90011" y="90202"/>
                      </a:cubicBezTo>
                      <a:cubicBezTo>
                        <a:pt x="91879" y="88334"/>
                        <a:pt x="91879" y="85307"/>
                        <a:pt x="90011" y="83439"/>
                      </a:cubicBezTo>
                      <a:lnTo>
                        <a:pt x="67151" y="60579"/>
                      </a:lnTo>
                      <a:lnTo>
                        <a:pt x="99441" y="60579"/>
                      </a:lnTo>
                      <a:cubicBezTo>
                        <a:pt x="102124" y="60579"/>
                        <a:pt x="104299" y="58404"/>
                        <a:pt x="104299" y="55721"/>
                      </a:cubicBezTo>
                      <a:cubicBezTo>
                        <a:pt x="104299" y="53038"/>
                        <a:pt x="102124" y="50863"/>
                        <a:pt x="99441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3" name="Freeform: Shape 127"/>
                <p:cNvSpPr/>
                <p:nvPr/>
              </p:nvSpPr>
              <p:spPr>
                <a:xfrm rot="21408600">
                  <a:off x="3209760" y="15775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4" name="Freeform: Shape 128"/>
                <p:cNvSpPr/>
                <p:nvPr/>
              </p:nvSpPr>
              <p:spPr>
                <a:xfrm rot="21408600">
                  <a:off x="3414240" y="13694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3"/>
                      </a:moveTo>
                      <a:lnTo>
                        <a:pt x="67247" y="50863"/>
                      </a:lnTo>
                      <a:lnTo>
                        <a:pt x="90106" y="28003"/>
                      </a:lnTo>
                      <a:cubicBezTo>
                        <a:pt x="91974" y="26136"/>
                        <a:pt x="91974" y="23109"/>
                        <a:pt x="90106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7" y="60388"/>
                      </a:lnTo>
                      <a:lnTo>
                        <a:pt x="99536" y="60388"/>
                      </a:lnTo>
                      <a:cubicBezTo>
                        <a:pt x="102166" y="60388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3"/>
                        <a:pt x="99536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5" name="Freeform: Shape 129"/>
                <p:cNvSpPr/>
                <p:nvPr/>
              </p:nvSpPr>
              <p:spPr>
                <a:xfrm rot="21408600">
                  <a:off x="2144160" y="18568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149"/>
                      </a:moveTo>
                      <a:lnTo>
                        <a:pt x="67247" y="51149"/>
                      </a:lnTo>
                      <a:lnTo>
                        <a:pt x="90107" y="28289"/>
                      </a:lnTo>
                      <a:cubicBezTo>
                        <a:pt x="92000" y="26421"/>
                        <a:pt x="92022" y="23372"/>
                        <a:pt x="90154" y="21479"/>
                      </a:cubicBezTo>
                      <a:cubicBezTo>
                        <a:pt x="88286" y="19585"/>
                        <a:pt x="85237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66" y="60674"/>
                        <a:pt x="104299" y="58542"/>
                        <a:pt x="104299" y="55912"/>
                      </a:cubicBezTo>
                      <a:cubicBezTo>
                        <a:pt x="104299" y="53282"/>
                        <a:pt x="102166" y="51149"/>
                        <a:pt x="99536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6" name="Freeform: Shape 130"/>
                <p:cNvSpPr/>
                <p:nvPr/>
              </p:nvSpPr>
              <p:spPr>
                <a:xfrm rot="21408600">
                  <a:off x="2370600" y="20408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244"/>
                      </a:moveTo>
                      <a:lnTo>
                        <a:pt x="67151" y="51244"/>
                      </a:lnTo>
                      <a:lnTo>
                        <a:pt x="90011" y="28384"/>
                      </a:lnTo>
                      <a:cubicBezTo>
                        <a:pt x="91931" y="26517"/>
                        <a:pt x="91974" y="23447"/>
                        <a:pt x="90107" y="21526"/>
                      </a:cubicBezTo>
                      <a:cubicBezTo>
                        <a:pt x="88239" y="19606"/>
                        <a:pt x="85169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37" y="60278"/>
                        <a:pt x="103923" y="57848"/>
                        <a:pt x="103526" y="55249"/>
                      </a:cubicBezTo>
                      <a:cubicBezTo>
                        <a:pt x="103207" y="53153"/>
                        <a:pt x="101542" y="51522"/>
                        <a:pt x="99441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7" name="Freeform: Shape 131"/>
                <p:cNvSpPr/>
                <p:nvPr/>
              </p:nvSpPr>
              <p:spPr>
                <a:xfrm rot="21408600">
                  <a:off x="2575440" y="18331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149"/>
                      </a:moveTo>
                      <a:lnTo>
                        <a:pt x="67151" y="51149"/>
                      </a:lnTo>
                      <a:lnTo>
                        <a:pt x="90011" y="28289"/>
                      </a:lnTo>
                      <a:cubicBezTo>
                        <a:pt x="91905" y="26421"/>
                        <a:pt x="91927" y="23372"/>
                        <a:pt x="90059" y="21479"/>
                      </a:cubicBezTo>
                      <a:cubicBezTo>
                        <a:pt x="88191" y="19585"/>
                        <a:pt x="85142" y="19563"/>
                        <a:pt x="83248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6" y="60674"/>
                      </a:lnTo>
                      <a:lnTo>
                        <a:pt x="99536" y="60674"/>
                      </a:lnTo>
                      <a:cubicBezTo>
                        <a:pt x="102166" y="60648"/>
                        <a:pt x="104278" y="58494"/>
                        <a:pt x="104251" y="55864"/>
                      </a:cubicBezTo>
                      <a:cubicBezTo>
                        <a:pt x="104224" y="53234"/>
                        <a:pt x="102071" y="51123"/>
                        <a:pt x="99441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8" name="Freeform: Shape 132"/>
                <p:cNvSpPr/>
                <p:nvPr/>
              </p:nvSpPr>
              <p:spPr>
                <a:xfrm rot="21408600">
                  <a:off x="2801520" y="20167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244"/>
                      </a:moveTo>
                      <a:lnTo>
                        <a:pt x="67246" y="51244"/>
                      </a:lnTo>
                      <a:lnTo>
                        <a:pt x="90106" y="28384"/>
                      </a:lnTo>
                      <a:cubicBezTo>
                        <a:pt x="92027" y="26517"/>
                        <a:pt x="92070" y="23447"/>
                        <a:pt x="90202" y="21526"/>
                      </a:cubicBezTo>
                      <a:cubicBezTo>
                        <a:pt x="88334" y="19606"/>
                        <a:pt x="85264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6" y="60674"/>
                      </a:lnTo>
                      <a:lnTo>
                        <a:pt x="99536" y="60674"/>
                      </a:lnTo>
                      <a:cubicBezTo>
                        <a:pt x="102140" y="60303"/>
                        <a:pt x="103950" y="57892"/>
                        <a:pt x="103580" y="55288"/>
                      </a:cubicBezTo>
                      <a:cubicBezTo>
                        <a:pt x="103281" y="53190"/>
                        <a:pt x="101633" y="51544"/>
                        <a:pt x="99536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09" name="Freeform: Shape 133"/>
                <p:cNvSpPr/>
                <p:nvPr/>
              </p:nvSpPr>
              <p:spPr>
                <a:xfrm rot="21408600">
                  <a:off x="3006360" y="18090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149"/>
                      </a:moveTo>
                      <a:lnTo>
                        <a:pt x="67151" y="51149"/>
                      </a:lnTo>
                      <a:lnTo>
                        <a:pt x="90011" y="28289"/>
                      </a:lnTo>
                      <a:cubicBezTo>
                        <a:pt x="91905" y="26421"/>
                        <a:pt x="91927" y="23372"/>
                        <a:pt x="90059" y="21479"/>
                      </a:cubicBezTo>
                      <a:cubicBezTo>
                        <a:pt x="88191" y="19585"/>
                        <a:pt x="85142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441" y="60674"/>
                      </a:lnTo>
                      <a:cubicBezTo>
                        <a:pt x="102071" y="60674"/>
                        <a:pt x="104203" y="58542"/>
                        <a:pt x="104203" y="55912"/>
                      </a:cubicBezTo>
                      <a:cubicBezTo>
                        <a:pt x="104203" y="53282"/>
                        <a:pt x="102071" y="51149"/>
                        <a:pt x="99441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0" name="Freeform: Shape 134"/>
                <p:cNvSpPr/>
                <p:nvPr/>
              </p:nvSpPr>
              <p:spPr>
                <a:xfrm rot="21408600">
                  <a:off x="3232800" y="19929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244"/>
                      </a:moveTo>
                      <a:lnTo>
                        <a:pt x="67151" y="51244"/>
                      </a:lnTo>
                      <a:lnTo>
                        <a:pt x="90011" y="28384"/>
                      </a:lnTo>
                      <a:cubicBezTo>
                        <a:pt x="91932" y="26517"/>
                        <a:pt x="91974" y="23447"/>
                        <a:pt x="90106" y="21526"/>
                      </a:cubicBezTo>
                      <a:cubicBezTo>
                        <a:pt x="88239" y="19606"/>
                        <a:pt x="85169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37" y="60278"/>
                        <a:pt x="103923" y="57848"/>
                        <a:pt x="103526" y="55249"/>
                      </a:cubicBezTo>
                      <a:cubicBezTo>
                        <a:pt x="103207" y="53153"/>
                        <a:pt x="101542" y="51522"/>
                        <a:pt x="99441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1" name="Freeform: Shape 135"/>
                <p:cNvSpPr/>
                <p:nvPr/>
              </p:nvSpPr>
              <p:spPr>
                <a:xfrm rot="21408600">
                  <a:off x="3437280" y="17852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149"/>
                      </a:moveTo>
                      <a:lnTo>
                        <a:pt x="67247" y="51149"/>
                      </a:lnTo>
                      <a:lnTo>
                        <a:pt x="90106" y="28289"/>
                      </a:lnTo>
                      <a:cubicBezTo>
                        <a:pt x="92000" y="26421"/>
                        <a:pt x="92022" y="23372"/>
                        <a:pt x="90154" y="21479"/>
                      </a:cubicBezTo>
                      <a:cubicBezTo>
                        <a:pt x="88286" y="19585"/>
                        <a:pt x="85237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66" y="60674"/>
                        <a:pt x="104299" y="58542"/>
                        <a:pt x="104299" y="55912"/>
                      </a:cubicBezTo>
                      <a:cubicBezTo>
                        <a:pt x="104299" y="53282"/>
                        <a:pt x="102166" y="51149"/>
                        <a:pt x="99536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2" name="Freeform: Shape 136"/>
                <p:cNvSpPr/>
                <p:nvPr/>
              </p:nvSpPr>
              <p:spPr>
                <a:xfrm rot="21408600">
                  <a:off x="2167200" y="22737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7" y="28004"/>
                      </a:lnTo>
                      <a:cubicBezTo>
                        <a:pt x="91974" y="26136"/>
                        <a:pt x="91974" y="23109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66" y="60389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4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3" name="Freeform: Shape 137"/>
                <p:cNvSpPr/>
                <p:nvPr/>
              </p:nvSpPr>
              <p:spPr>
                <a:xfrm rot="21408600">
                  <a:off x="2393640" y="24577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4" name="Freeform: Shape 138"/>
                <p:cNvSpPr/>
                <p:nvPr/>
              </p:nvSpPr>
              <p:spPr>
                <a:xfrm rot="21408600">
                  <a:off x="2598480" y="22496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289"/>
                      </a:lnTo>
                      <a:cubicBezTo>
                        <a:pt x="91879" y="26421"/>
                        <a:pt x="91879" y="23394"/>
                        <a:pt x="90011" y="21527"/>
                      </a:cubicBezTo>
                      <a:cubicBezTo>
                        <a:pt x="88143" y="19659"/>
                        <a:pt x="85116" y="19659"/>
                        <a:pt x="83248" y="21527"/>
                      </a:cubicBezTo>
                      <a:lnTo>
                        <a:pt x="60389" y="44387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6" y="60389"/>
                      </a:lnTo>
                      <a:lnTo>
                        <a:pt x="99536" y="60389"/>
                      </a:lnTo>
                      <a:cubicBezTo>
                        <a:pt x="102166" y="60362"/>
                        <a:pt x="104278" y="58208"/>
                        <a:pt x="104251" y="55578"/>
                      </a:cubicBezTo>
                      <a:cubicBezTo>
                        <a:pt x="104224" y="52949"/>
                        <a:pt x="102071" y="50837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5" name="Freeform: Shape 139"/>
                <p:cNvSpPr/>
                <p:nvPr/>
              </p:nvSpPr>
              <p:spPr>
                <a:xfrm rot="21408600">
                  <a:off x="2824920" y="24336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011" y="28289"/>
                      </a:lnTo>
                      <a:cubicBezTo>
                        <a:pt x="91879" y="26421"/>
                        <a:pt x="91879" y="23394"/>
                        <a:pt x="90011" y="21527"/>
                      </a:cubicBezTo>
                      <a:cubicBezTo>
                        <a:pt x="88143" y="19659"/>
                        <a:pt x="85116" y="19659"/>
                        <a:pt x="83248" y="21527"/>
                      </a:cubicBezTo>
                      <a:lnTo>
                        <a:pt x="60389" y="44387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6" y="60389"/>
                      </a:lnTo>
                      <a:lnTo>
                        <a:pt x="99536" y="60389"/>
                      </a:lnTo>
                      <a:cubicBezTo>
                        <a:pt x="102140" y="60017"/>
                        <a:pt x="103950" y="57606"/>
                        <a:pt x="103580" y="55002"/>
                      </a:cubicBezTo>
                      <a:cubicBezTo>
                        <a:pt x="103281" y="52905"/>
                        <a:pt x="101633" y="51258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6" name="Freeform: Shape 140"/>
                <p:cNvSpPr/>
                <p:nvPr/>
              </p:nvSpPr>
              <p:spPr>
                <a:xfrm rot="21408600">
                  <a:off x="3029400" y="22258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441" y="60389"/>
                      </a:lnTo>
                      <a:cubicBezTo>
                        <a:pt x="102071" y="60389"/>
                        <a:pt x="104203" y="58256"/>
                        <a:pt x="104203" y="55626"/>
                      </a:cubicBezTo>
                      <a:cubicBezTo>
                        <a:pt x="104203" y="52996"/>
                        <a:pt x="102071" y="50864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7" name="Freeform: Shape 141"/>
                <p:cNvSpPr/>
                <p:nvPr/>
              </p:nvSpPr>
              <p:spPr>
                <a:xfrm rot="21408600">
                  <a:off x="3256200" y="24094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8" name="Freeform: Shape 142"/>
                <p:cNvSpPr/>
                <p:nvPr/>
              </p:nvSpPr>
              <p:spPr>
                <a:xfrm rot="21408600">
                  <a:off x="3460680" y="22017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6" y="28004"/>
                      </a:lnTo>
                      <a:cubicBezTo>
                        <a:pt x="91974" y="26136"/>
                        <a:pt x="91974" y="23109"/>
                        <a:pt x="90106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66" y="60389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4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619" name="Rectangle 111"/>
              <p:cNvSpPr/>
              <p:nvPr/>
            </p:nvSpPr>
            <p:spPr>
              <a:xfrm rot="21408600">
                <a:off x="2031120" y="1266120"/>
                <a:ext cx="1683360" cy="90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620" name="Rectangle 112"/>
              <p:cNvSpPr/>
              <p:nvPr/>
            </p:nvSpPr>
            <p:spPr>
              <a:xfrm rot="5208600">
                <a:off x="1638720" y="1792440"/>
                <a:ext cx="1851840" cy="99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621" name="Rectangle 113"/>
              <p:cNvSpPr/>
              <p:nvPr/>
            </p:nvSpPr>
            <p:spPr>
              <a:xfrm rot="21408600">
                <a:off x="2038320" y="1396800"/>
                <a:ext cx="1683360" cy="90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622" name="Rectangle 114"/>
              <p:cNvSpPr/>
              <p:nvPr/>
            </p:nvSpPr>
            <p:spPr>
              <a:xfrm rot="5208600">
                <a:off x="1495080" y="1800360"/>
                <a:ext cx="1851840" cy="99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623" name="Group 143"/>
          <p:cNvGrpSpPr/>
          <p:nvPr/>
        </p:nvGrpSpPr>
        <p:grpSpPr>
          <a:xfrm>
            <a:off x="2825640" y="4939560"/>
            <a:ext cx="2044080" cy="1120320"/>
            <a:chOff x="2825640" y="4939560"/>
            <a:chExt cx="2044080" cy="1120320"/>
          </a:xfrm>
        </p:grpSpPr>
        <p:sp>
          <p:nvSpPr>
            <p:cNvPr id="624" name="Rectangle 144"/>
            <p:cNvSpPr/>
            <p:nvPr/>
          </p:nvSpPr>
          <p:spPr>
            <a:xfrm rot="21445800">
              <a:off x="2848680" y="4965120"/>
              <a:ext cx="1172880" cy="106884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625" name="Group 145"/>
            <p:cNvGrpSpPr/>
            <p:nvPr/>
          </p:nvGrpSpPr>
          <p:grpSpPr>
            <a:xfrm>
              <a:off x="3108240" y="4993560"/>
              <a:ext cx="1761480" cy="946080"/>
              <a:chOff x="3108240" y="4993560"/>
              <a:chExt cx="1761480" cy="946080"/>
            </a:xfrm>
          </p:grpSpPr>
          <p:sp>
            <p:nvSpPr>
              <p:cNvPr id="626" name="Rectangle: Rounded Corners 146"/>
              <p:cNvSpPr/>
              <p:nvPr/>
            </p:nvSpPr>
            <p:spPr>
              <a:xfrm rot="20973000">
                <a:off x="4775760" y="5544360"/>
                <a:ext cx="66600" cy="306360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>
                <a:solidFill>
                  <a:srgbClr val="0080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627" name="Rectangle: Rounded Corners 147"/>
              <p:cNvSpPr/>
              <p:nvPr/>
            </p:nvSpPr>
            <p:spPr>
              <a:xfrm rot="20973000">
                <a:off x="3135240" y="5093640"/>
                <a:ext cx="66600" cy="306360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>
                <a:solidFill>
                  <a:srgbClr val="0080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628" name="Rectangle: Rounded Corners 148"/>
              <p:cNvSpPr/>
              <p:nvPr/>
            </p:nvSpPr>
            <p:spPr>
              <a:xfrm rot="21445800">
                <a:off x="3148560" y="5032800"/>
                <a:ext cx="1683360" cy="869040"/>
              </a:xfrm>
              <a:prstGeom prst="roundRect">
                <a:avLst>
                  <a:gd name="adj" fmla="val 4237"/>
                </a:avLst>
              </a:prstGeom>
              <a:pattFill prst="wdDnDiag">
                <a:fgClr>
                  <a:srgbClr val="004667"/>
                </a:fgClr>
                <a:bgClr>
                  <a:srgbClr val="002333"/>
                </a:bgClr>
              </a:pattFill>
              <a:ln>
                <a:noFill/>
              </a:ln>
              <a:scene3d>
                <a:camera prst="orthographicFront"/>
                <a:lightRig dir="t" rig="threePt"/>
              </a:scene3d>
              <a:sp3d>
                <a:bevelT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629" name="Group 149"/>
              <p:cNvGrpSpPr/>
              <p:nvPr/>
            </p:nvGrpSpPr>
            <p:grpSpPr>
              <a:xfrm>
                <a:off x="3129120" y="4993560"/>
                <a:ext cx="1723320" cy="897840"/>
                <a:chOff x="3129120" y="4993560"/>
                <a:chExt cx="1723320" cy="897840"/>
              </a:xfrm>
            </p:grpSpPr>
            <p:grpSp>
              <p:nvGrpSpPr>
                <p:cNvPr id="630" name="Group 150"/>
                <p:cNvGrpSpPr/>
                <p:nvPr/>
              </p:nvGrpSpPr>
              <p:grpSpPr>
                <a:xfrm>
                  <a:off x="4433760" y="4993560"/>
                  <a:ext cx="189720" cy="506160"/>
                  <a:chOff x="4433760" y="4993560"/>
                  <a:chExt cx="189720" cy="506160"/>
                </a:xfrm>
              </p:grpSpPr>
              <p:sp>
                <p:nvSpPr>
                  <p:cNvPr id="631" name="Rectangle: Top Corners Rounded 172"/>
                  <p:cNvSpPr/>
                  <p:nvPr/>
                </p:nvSpPr>
                <p:spPr>
                  <a:xfrm rot="10645800">
                    <a:off x="4444920" y="4997520"/>
                    <a:ext cx="167400" cy="498600"/>
                  </a:xfrm>
                  <a:prstGeom prst="round2SameRect">
                    <a:avLst>
                      <a:gd name="adj1" fmla="val 29898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632" name="Group 176"/>
                  <p:cNvGrpSpPr/>
                  <p:nvPr/>
                </p:nvGrpSpPr>
                <p:grpSpPr>
                  <a:xfrm>
                    <a:off x="4450680" y="4993560"/>
                    <a:ext cx="155160" cy="505440"/>
                    <a:chOff x="4450680" y="4993560"/>
                    <a:chExt cx="155160" cy="505440"/>
                  </a:xfrm>
                </p:grpSpPr>
                <p:sp>
                  <p:nvSpPr>
                    <p:cNvPr id="633" name="Straight Connector 180"/>
                    <p:cNvSpPr/>
                    <p:nvPr/>
                  </p:nvSpPr>
                  <p:spPr>
                    <a:xfrm flipH="1" flipV="1">
                      <a:off x="4450680" y="5000400"/>
                      <a:ext cx="22320" cy="49860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634" name="Straight Connector 129"/>
                    <p:cNvSpPr/>
                    <p:nvPr/>
                  </p:nvSpPr>
                  <p:spPr>
                    <a:xfrm rot="16045800">
                      <a:off x="4343760" y="5241240"/>
                      <a:ext cx="498600" cy="288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635" name="Group 151"/>
                <p:cNvGrpSpPr/>
                <p:nvPr/>
              </p:nvGrpSpPr>
              <p:grpSpPr>
                <a:xfrm>
                  <a:off x="3129120" y="5497920"/>
                  <a:ext cx="1339560" cy="227160"/>
                  <a:chOff x="3129120" y="5497920"/>
                  <a:chExt cx="1339560" cy="227160"/>
                </a:xfrm>
              </p:grpSpPr>
              <p:sp>
                <p:nvSpPr>
                  <p:cNvPr id="636" name="Rectangle: Top Corners Rounded 163"/>
                  <p:cNvSpPr/>
                  <p:nvPr/>
                </p:nvSpPr>
                <p:spPr>
                  <a:xfrm rot="5245800">
                    <a:off x="3714840" y="4944600"/>
                    <a:ext cx="167400" cy="1333440"/>
                  </a:xfrm>
                  <a:prstGeom prst="round2SameRect">
                    <a:avLst>
                      <a:gd name="adj1" fmla="val 29898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637" name="Group 165"/>
                  <p:cNvGrpSpPr/>
                  <p:nvPr/>
                </p:nvGrpSpPr>
                <p:grpSpPr>
                  <a:xfrm>
                    <a:off x="3130560" y="5516280"/>
                    <a:ext cx="1316160" cy="191520"/>
                    <a:chOff x="3130560" y="5516280"/>
                    <a:chExt cx="1316160" cy="191520"/>
                  </a:xfrm>
                </p:grpSpPr>
                <p:sp>
                  <p:nvSpPr>
                    <p:cNvPr id="638" name="Straight Connector 166"/>
                    <p:cNvSpPr/>
                    <p:nvPr/>
                  </p:nvSpPr>
                  <p:spPr>
                    <a:xfrm flipH="1">
                      <a:off x="3135240" y="5651280"/>
                      <a:ext cx="1263600" cy="5652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639" name="Straight Connector 129"/>
                    <p:cNvSpPr/>
                    <p:nvPr/>
                  </p:nvSpPr>
                  <p:spPr>
                    <a:xfrm rot="10645800">
                      <a:off x="3129840" y="5545800"/>
                      <a:ext cx="1317240" cy="288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640" name="Group 152"/>
                <p:cNvGrpSpPr/>
                <p:nvPr/>
              </p:nvGrpSpPr>
              <p:grpSpPr>
                <a:xfrm>
                  <a:off x="4463280" y="5650920"/>
                  <a:ext cx="177840" cy="240480"/>
                  <a:chOff x="4463280" y="5650920"/>
                  <a:chExt cx="177840" cy="240480"/>
                </a:xfrm>
              </p:grpSpPr>
              <p:sp>
                <p:nvSpPr>
                  <p:cNvPr id="641" name="Rectangle: Top Corners Rounded 159"/>
                  <p:cNvSpPr/>
                  <p:nvPr/>
                </p:nvSpPr>
                <p:spPr>
                  <a:xfrm rot="10645800">
                    <a:off x="4468320" y="5654160"/>
                    <a:ext cx="167400" cy="233280"/>
                  </a:xfrm>
                  <a:prstGeom prst="round2SameRect">
                    <a:avLst>
                      <a:gd name="adj1" fmla="val 28294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642" name="Group 160"/>
                  <p:cNvGrpSpPr/>
                  <p:nvPr/>
                </p:nvGrpSpPr>
                <p:grpSpPr>
                  <a:xfrm>
                    <a:off x="4480200" y="5650920"/>
                    <a:ext cx="143280" cy="239400"/>
                    <a:chOff x="4480200" y="5650920"/>
                    <a:chExt cx="143280" cy="239400"/>
                  </a:xfrm>
                </p:grpSpPr>
                <p:sp>
                  <p:nvSpPr>
                    <p:cNvPr id="643" name="Straight Connector 161"/>
                    <p:cNvSpPr/>
                    <p:nvPr/>
                  </p:nvSpPr>
                  <p:spPr>
                    <a:xfrm flipH="1" flipV="1">
                      <a:off x="4480200" y="5657040"/>
                      <a:ext cx="10440" cy="23328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644" name="Straight Connector 129"/>
                    <p:cNvSpPr/>
                    <p:nvPr/>
                  </p:nvSpPr>
                  <p:spPr>
                    <a:xfrm rot="16045800">
                      <a:off x="4500000" y="5766120"/>
                      <a:ext cx="233280" cy="288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645" name="Group 153"/>
                <p:cNvGrpSpPr/>
                <p:nvPr/>
              </p:nvGrpSpPr>
              <p:grpSpPr>
                <a:xfrm>
                  <a:off x="4611960" y="5480640"/>
                  <a:ext cx="240480" cy="177840"/>
                  <a:chOff x="4611960" y="5480640"/>
                  <a:chExt cx="240480" cy="177840"/>
                </a:xfrm>
              </p:grpSpPr>
              <p:sp>
                <p:nvSpPr>
                  <p:cNvPr id="646" name="Rectangle: Top Corners Rounded 155"/>
                  <p:cNvSpPr/>
                  <p:nvPr/>
                </p:nvSpPr>
                <p:spPr>
                  <a:xfrm rot="5245800">
                    <a:off x="4648320" y="5452560"/>
                    <a:ext cx="167400" cy="233280"/>
                  </a:xfrm>
                  <a:prstGeom prst="round2SameRect">
                    <a:avLst>
                      <a:gd name="adj1" fmla="val 28294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647" name="Group 156"/>
                  <p:cNvGrpSpPr/>
                  <p:nvPr/>
                </p:nvGrpSpPr>
                <p:grpSpPr>
                  <a:xfrm>
                    <a:off x="4624200" y="5498640"/>
                    <a:ext cx="220320" cy="141840"/>
                    <a:chOff x="4624200" y="5498640"/>
                    <a:chExt cx="220320" cy="141840"/>
                  </a:xfrm>
                </p:grpSpPr>
                <p:sp>
                  <p:nvSpPr>
                    <p:cNvPr id="648" name="Straight Connector 157"/>
                    <p:cNvSpPr/>
                    <p:nvPr/>
                  </p:nvSpPr>
                  <p:spPr>
                    <a:xfrm flipH="1">
                      <a:off x="4633920" y="5631120"/>
                      <a:ext cx="210600" cy="936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649" name="Straight Connector 129"/>
                    <p:cNvSpPr/>
                    <p:nvPr/>
                  </p:nvSpPr>
                  <p:spPr>
                    <a:xfrm rot="10645800">
                      <a:off x="4624200" y="5503320"/>
                      <a:ext cx="210600" cy="288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sp>
              <p:nvSpPr>
                <p:cNvPr id="650" name="Rectangle: Rounded Corners 154"/>
                <p:cNvSpPr/>
                <p:nvPr/>
              </p:nvSpPr>
              <p:spPr>
                <a:xfrm rot="10645800">
                  <a:off x="4426560" y="5456880"/>
                  <a:ext cx="234000" cy="23904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00607b"/>
                    </a:gs>
                    <a:gs pos="100000">
                      <a:srgbClr val="00607b"/>
                    </a:gs>
                  </a:gsLst>
                  <a:lin ang="2700000"/>
                </a:gradFill>
                <a:ln>
                  <a:noFill/>
                </a:ln>
                <a:effectLst>
                  <a:outerShdw algn="tr" blurRad="12600" dir="0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grpSp>
        <p:nvGrpSpPr>
          <p:cNvPr id="651" name="Group 185"/>
          <p:cNvGrpSpPr/>
          <p:nvPr/>
        </p:nvGrpSpPr>
        <p:grpSpPr>
          <a:xfrm>
            <a:off x="3057840" y="2769840"/>
            <a:ext cx="2735640" cy="2174040"/>
            <a:chOff x="3057840" y="2769840"/>
            <a:chExt cx="2735640" cy="2174040"/>
          </a:xfrm>
        </p:grpSpPr>
        <p:sp>
          <p:nvSpPr>
            <p:cNvPr id="652" name="Rectangle 188"/>
            <p:cNvSpPr/>
            <p:nvPr/>
          </p:nvSpPr>
          <p:spPr>
            <a:xfrm rot="178800">
              <a:off x="3110760" y="2805120"/>
              <a:ext cx="1419120" cy="208224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53" name="Rectangle: Rounded Corners 189"/>
            <p:cNvSpPr/>
            <p:nvPr/>
          </p:nvSpPr>
          <p:spPr>
            <a:xfrm rot="178800">
              <a:off x="3705120" y="2855520"/>
              <a:ext cx="2036880" cy="2036880"/>
            </a:xfrm>
            <a:prstGeom prst="roundRect">
              <a:avLst>
                <a:gd name="adj" fmla="val 2794"/>
              </a:avLst>
            </a:prstGeom>
            <a:pattFill prst="dkVert">
              <a:fgClr>
                <a:srgbClr val="769b3f"/>
              </a:fgClr>
              <a:bgClr>
                <a:srgbClr val="58742f"/>
              </a:bgClr>
            </a:pattFill>
            <a:ln>
              <a:noFill/>
            </a:ln>
            <a:scene3d>
              <a:camera prst="orthographicFront"/>
              <a:lightRig dir="t" rig="threePt"/>
            </a:scene3d>
            <a:sp3d>
              <a:bevelT w="133350" h="317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54" name="Graphic 15"/>
            <p:cNvSpPr/>
            <p:nvPr/>
          </p:nvSpPr>
          <p:spPr>
            <a:xfrm rot="178800">
              <a:off x="3697920" y="3480480"/>
              <a:ext cx="1177200" cy="1278000"/>
            </a:xfrm>
            <a:custGeom>
              <a:avLst/>
              <a:gdLst/>
              <a:ahLst/>
              <a:rect l="l" t="t" r="r" b="b"/>
              <a:pathLst>
                <a:path w="549361" h="596408">
                  <a:moveTo>
                    <a:pt x="100121" y="256461"/>
                  </a:moveTo>
                  <a:cubicBezTo>
                    <a:pt x="126901" y="250671"/>
                    <a:pt x="151510" y="242709"/>
                    <a:pt x="173224" y="231128"/>
                  </a:cubicBezTo>
                  <a:cubicBezTo>
                    <a:pt x="154406" y="219547"/>
                    <a:pt x="135587" y="205071"/>
                    <a:pt x="112425" y="186977"/>
                  </a:cubicBezTo>
                  <a:cubicBezTo>
                    <a:pt x="151510" y="181910"/>
                    <a:pt x="181910" y="170329"/>
                    <a:pt x="205071" y="152234"/>
                  </a:cubicBezTo>
                  <a:cubicBezTo>
                    <a:pt x="193491" y="144996"/>
                    <a:pt x="181910" y="135587"/>
                    <a:pt x="168158" y="124730"/>
                  </a:cubicBezTo>
                  <a:cubicBezTo>
                    <a:pt x="236918" y="116768"/>
                    <a:pt x="261528" y="76236"/>
                    <a:pt x="274556" y="9646"/>
                  </a:cubicBezTo>
                  <a:cubicBezTo>
                    <a:pt x="288308" y="76236"/>
                    <a:pt x="312917" y="116768"/>
                    <a:pt x="381678" y="124730"/>
                  </a:cubicBezTo>
                  <a:cubicBezTo>
                    <a:pt x="367926" y="135587"/>
                    <a:pt x="356345" y="144996"/>
                    <a:pt x="344764" y="152234"/>
                  </a:cubicBezTo>
                  <a:cubicBezTo>
                    <a:pt x="367926" y="170329"/>
                    <a:pt x="397601" y="181910"/>
                    <a:pt x="437410" y="186977"/>
                  </a:cubicBezTo>
                  <a:cubicBezTo>
                    <a:pt x="414249" y="205071"/>
                    <a:pt x="395430" y="219547"/>
                    <a:pt x="376611" y="231128"/>
                  </a:cubicBezTo>
                  <a:cubicBezTo>
                    <a:pt x="398325" y="242709"/>
                    <a:pt x="422210" y="250671"/>
                    <a:pt x="448991" y="256461"/>
                  </a:cubicBezTo>
                  <a:cubicBezTo>
                    <a:pt x="424382" y="280346"/>
                    <a:pt x="398325" y="298441"/>
                    <a:pt x="371545" y="311470"/>
                  </a:cubicBezTo>
                  <a:cubicBezTo>
                    <a:pt x="416420" y="347659"/>
                    <a:pt x="473600" y="372269"/>
                    <a:pt x="540189" y="386744"/>
                  </a:cubicBezTo>
                  <a:cubicBezTo>
                    <a:pt x="466362" y="456953"/>
                    <a:pt x="386021" y="496038"/>
                    <a:pt x="304232" y="503276"/>
                  </a:cubicBezTo>
                  <a:lnTo>
                    <a:pt x="304232" y="587236"/>
                  </a:lnTo>
                  <a:lnTo>
                    <a:pt x="245604" y="587236"/>
                  </a:lnTo>
                  <a:lnTo>
                    <a:pt x="245604" y="503276"/>
                  </a:lnTo>
                  <a:cubicBezTo>
                    <a:pt x="164539" y="496038"/>
                    <a:pt x="83474" y="457677"/>
                    <a:pt x="9646" y="386744"/>
                  </a:cubicBezTo>
                  <a:cubicBezTo>
                    <a:pt x="76236" y="372269"/>
                    <a:pt x="132692" y="347659"/>
                    <a:pt x="178291" y="311470"/>
                  </a:cubicBezTo>
                  <a:cubicBezTo>
                    <a:pt x="151510" y="298441"/>
                    <a:pt x="125454" y="280346"/>
                    <a:pt x="100121" y="256461"/>
                  </a:cubicBezTo>
                  <a:close/>
                  <a:moveTo>
                    <a:pt x="172501" y="176843"/>
                  </a:moveTo>
                  <a:lnTo>
                    <a:pt x="177567" y="192043"/>
                  </a:lnTo>
                  <a:lnTo>
                    <a:pt x="192767" y="192043"/>
                  </a:lnTo>
                  <a:lnTo>
                    <a:pt x="180462" y="200729"/>
                  </a:lnTo>
                  <a:lnTo>
                    <a:pt x="184805" y="215928"/>
                  </a:lnTo>
                  <a:lnTo>
                    <a:pt x="172501" y="206519"/>
                  </a:lnTo>
                  <a:lnTo>
                    <a:pt x="160196" y="215928"/>
                  </a:lnTo>
                  <a:lnTo>
                    <a:pt x="164539" y="200729"/>
                  </a:lnTo>
                  <a:lnTo>
                    <a:pt x="152234" y="192043"/>
                  </a:lnTo>
                  <a:lnTo>
                    <a:pt x="167434" y="192043"/>
                  </a:lnTo>
                  <a:lnTo>
                    <a:pt x="172501" y="176843"/>
                  </a:lnTo>
                  <a:close/>
                  <a:moveTo>
                    <a:pt x="273832" y="105187"/>
                  </a:moveTo>
                  <a:lnTo>
                    <a:pt x="278899" y="120387"/>
                  </a:lnTo>
                  <a:lnTo>
                    <a:pt x="294098" y="120387"/>
                  </a:lnTo>
                  <a:lnTo>
                    <a:pt x="281794" y="129073"/>
                  </a:lnTo>
                  <a:lnTo>
                    <a:pt x="286860" y="144272"/>
                  </a:lnTo>
                  <a:lnTo>
                    <a:pt x="273832" y="134863"/>
                  </a:lnTo>
                  <a:lnTo>
                    <a:pt x="261528" y="144272"/>
                  </a:lnTo>
                  <a:lnTo>
                    <a:pt x="266594" y="129073"/>
                  </a:lnTo>
                  <a:lnTo>
                    <a:pt x="253566" y="120387"/>
                  </a:lnTo>
                  <a:lnTo>
                    <a:pt x="269489" y="120387"/>
                  </a:lnTo>
                  <a:lnTo>
                    <a:pt x="273832" y="105187"/>
                  </a:lnTo>
                  <a:close/>
                  <a:moveTo>
                    <a:pt x="274556" y="186977"/>
                  </a:moveTo>
                  <a:lnTo>
                    <a:pt x="290479" y="236195"/>
                  </a:lnTo>
                  <a:lnTo>
                    <a:pt x="342593" y="236195"/>
                  </a:lnTo>
                  <a:lnTo>
                    <a:pt x="300613" y="266594"/>
                  </a:lnTo>
                  <a:lnTo>
                    <a:pt x="316536" y="315812"/>
                  </a:lnTo>
                  <a:lnTo>
                    <a:pt x="274556" y="284689"/>
                  </a:lnTo>
                  <a:lnTo>
                    <a:pt x="233299" y="315812"/>
                  </a:lnTo>
                  <a:lnTo>
                    <a:pt x="249223" y="266594"/>
                  </a:lnTo>
                  <a:lnTo>
                    <a:pt x="207243" y="236195"/>
                  </a:lnTo>
                  <a:lnTo>
                    <a:pt x="258632" y="236195"/>
                  </a:lnTo>
                  <a:lnTo>
                    <a:pt x="274556" y="186977"/>
                  </a:lnTo>
                  <a:close/>
                  <a:moveTo>
                    <a:pt x="376611" y="176843"/>
                  </a:moveTo>
                  <a:lnTo>
                    <a:pt x="381678" y="192043"/>
                  </a:lnTo>
                  <a:lnTo>
                    <a:pt x="397601" y="192043"/>
                  </a:lnTo>
                  <a:lnTo>
                    <a:pt x="384573" y="200729"/>
                  </a:lnTo>
                  <a:lnTo>
                    <a:pt x="389640" y="215928"/>
                  </a:lnTo>
                  <a:lnTo>
                    <a:pt x="376611" y="206519"/>
                  </a:lnTo>
                  <a:lnTo>
                    <a:pt x="364307" y="215928"/>
                  </a:lnTo>
                  <a:lnTo>
                    <a:pt x="369373" y="200729"/>
                  </a:lnTo>
                  <a:lnTo>
                    <a:pt x="356345" y="192043"/>
                  </a:lnTo>
                  <a:lnTo>
                    <a:pt x="372268" y="192043"/>
                  </a:lnTo>
                  <a:lnTo>
                    <a:pt x="376611" y="176843"/>
                  </a:lnTo>
                  <a:close/>
                  <a:moveTo>
                    <a:pt x="164539" y="244880"/>
                  </a:moveTo>
                  <a:lnTo>
                    <a:pt x="168882" y="260080"/>
                  </a:lnTo>
                  <a:lnTo>
                    <a:pt x="184805" y="260080"/>
                  </a:lnTo>
                  <a:lnTo>
                    <a:pt x="172501" y="268766"/>
                  </a:lnTo>
                  <a:lnTo>
                    <a:pt x="176843" y="283965"/>
                  </a:lnTo>
                  <a:lnTo>
                    <a:pt x="164539" y="274556"/>
                  </a:lnTo>
                  <a:lnTo>
                    <a:pt x="152234" y="283965"/>
                  </a:lnTo>
                  <a:lnTo>
                    <a:pt x="156577" y="268766"/>
                  </a:lnTo>
                  <a:lnTo>
                    <a:pt x="144272" y="260080"/>
                  </a:lnTo>
                  <a:lnTo>
                    <a:pt x="159472" y="260080"/>
                  </a:lnTo>
                  <a:lnTo>
                    <a:pt x="164539" y="244880"/>
                  </a:lnTo>
                  <a:close/>
                  <a:moveTo>
                    <a:pt x="385297" y="244880"/>
                  </a:moveTo>
                  <a:lnTo>
                    <a:pt x="390363" y="260080"/>
                  </a:lnTo>
                  <a:lnTo>
                    <a:pt x="405563" y="260080"/>
                  </a:lnTo>
                  <a:lnTo>
                    <a:pt x="393259" y="268766"/>
                  </a:lnTo>
                  <a:lnTo>
                    <a:pt x="398325" y="283965"/>
                  </a:lnTo>
                  <a:lnTo>
                    <a:pt x="385297" y="274556"/>
                  </a:lnTo>
                  <a:lnTo>
                    <a:pt x="372992" y="283965"/>
                  </a:lnTo>
                  <a:lnTo>
                    <a:pt x="378059" y="268766"/>
                  </a:lnTo>
                  <a:lnTo>
                    <a:pt x="365030" y="260080"/>
                  </a:lnTo>
                  <a:lnTo>
                    <a:pt x="380954" y="260080"/>
                  </a:lnTo>
                  <a:lnTo>
                    <a:pt x="385297" y="244880"/>
                  </a:lnTo>
                  <a:close/>
                  <a:moveTo>
                    <a:pt x="158748" y="359964"/>
                  </a:moveTo>
                  <a:lnTo>
                    <a:pt x="168882" y="391811"/>
                  </a:lnTo>
                  <a:lnTo>
                    <a:pt x="202900" y="391811"/>
                  </a:lnTo>
                  <a:lnTo>
                    <a:pt x="175396" y="411354"/>
                  </a:lnTo>
                  <a:lnTo>
                    <a:pt x="186253" y="443201"/>
                  </a:lnTo>
                  <a:lnTo>
                    <a:pt x="158748" y="423658"/>
                  </a:lnTo>
                  <a:lnTo>
                    <a:pt x="131244" y="443201"/>
                  </a:lnTo>
                  <a:lnTo>
                    <a:pt x="142101" y="411354"/>
                  </a:lnTo>
                  <a:lnTo>
                    <a:pt x="114597" y="391811"/>
                  </a:lnTo>
                  <a:lnTo>
                    <a:pt x="148615" y="391811"/>
                  </a:lnTo>
                  <a:lnTo>
                    <a:pt x="158748" y="359964"/>
                  </a:lnTo>
                  <a:close/>
                  <a:moveTo>
                    <a:pt x="407011" y="359964"/>
                  </a:moveTo>
                  <a:lnTo>
                    <a:pt x="417144" y="391811"/>
                  </a:lnTo>
                  <a:lnTo>
                    <a:pt x="451162" y="391811"/>
                  </a:lnTo>
                  <a:lnTo>
                    <a:pt x="423658" y="411354"/>
                  </a:lnTo>
                  <a:lnTo>
                    <a:pt x="433791" y="443201"/>
                  </a:lnTo>
                  <a:lnTo>
                    <a:pt x="407011" y="423658"/>
                  </a:lnTo>
                  <a:lnTo>
                    <a:pt x="379506" y="443201"/>
                  </a:lnTo>
                  <a:lnTo>
                    <a:pt x="390363" y="411354"/>
                  </a:lnTo>
                  <a:lnTo>
                    <a:pt x="362859" y="391811"/>
                  </a:lnTo>
                  <a:lnTo>
                    <a:pt x="396154" y="391811"/>
                  </a:lnTo>
                  <a:lnTo>
                    <a:pt x="407011" y="359964"/>
                  </a:lnTo>
                  <a:close/>
                  <a:moveTo>
                    <a:pt x="274556" y="378783"/>
                  </a:moveTo>
                  <a:lnTo>
                    <a:pt x="285413" y="411354"/>
                  </a:lnTo>
                  <a:lnTo>
                    <a:pt x="318707" y="411354"/>
                  </a:lnTo>
                  <a:lnTo>
                    <a:pt x="291203" y="430896"/>
                  </a:lnTo>
                  <a:lnTo>
                    <a:pt x="302060" y="462743"/>
                  </a:lnTo>
                  <a:lnTo>
                    <a:pt x="274556" y="443201"/>
                  </a:lnTo>
                  <a:lnTo>
                    <a:pt x="247775" y="462743"/>
                  </a:lnTo>
                  <a:lnTo>
                    <a:pt x="257909" y="430896"/>
                  </a:lnTo>
                  <a:lnTo>
                    <a:pt x="231128" y="411354"/>
                  </a:lnTo>
                  <a:lnTo>
                    <a:pt x="264423" y="411354"/>
                  </a:lnTo>
                  <a:lnTo>
                    <a:pt x="274556" y="378783"/>
                  </a:lnTo>
                  <a:close/>
                </a:path>
              </a:pathLst>
            </a:cu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55" name="Star: 10 Points 231"/>
            <p:cNvSpPr/>
            <p:nvPr/>
          </p:nvSpPr>
          <p:spPr>
            <a:xfrm rot="178800">
              <a:off x="4647600" y="3396960"/>
              <a:ext cx="310680" cy="31068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56" name="Star: 10 Points 232"/>
            <p:cNvSpPr/>
            <p:nvPr/>
          </p:nvSpPr>
          <p:spPr>
            <a:xfrm rot="178800">
              <a:off x="5253840" y="4149720"/>
              <a:ext cx="155160" cy="15516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57" name="Star: 10 Points 233"/>
            <p:cNvSpPr/>
            <p:nvPr/>
          </p:nvSpPr>
          <p:spPr>
            <a:xfrm rot="178800">
              <a:off x="4378320" y="3052080"/>
              <a:ext cx="155160" cy="15516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658" name="Group 234"/>
          <p:cNvGrpSpPr/>
          <p:nvPr/>
        </p:nvGrpSpPr>
        <p:grpSpPr>
          <a:xfrm>
            <a:off x="394920" y="2647080"/>
            <a:ext cx="3319560" cy="3206880"/>
            <a:chOff x="394920" y="2647080"/>
            <a:chExt cx="3319560" cy="3206880"/>
          </a:xfrm>
        </p:grpSpPr>
        <p:sp>
          <p:nvSpPr>
            <p:cNvPr id="659" name="Oval 235"/>
            <p:cNvSpPr/>
            <p:nvPr/>
          </p:nvSpPr>
          <p:spPr>
            <a:xfrm rot="702600">
              <a:off x="654120" y="2853000"/>
              <a:ext cx="2318400" cy="2794320"/>
            </a:xfrm>
            <a:prstGeom prst="ellipse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660" name="Rectangle: Rounded Corners 174"/>
            <p:cNvSpPr/>
            <p:nvPr/>
          </p:nvSpPr>
          <p:spPr>
            <a:xfrm rot="702600">
              <a:off x="1188720" y="3088080"/>
              <a:ext cx="2314800" cy="2314800"/>
            </a:xfrm>
            <a:prstGeom prst="ellipse">
              <a:avLst/>
            </a:prstGeom>
            <a:pattFill prst="smCheck">
              <a:fgClr>
                <a:srgbClr val="2b2829"/>
              </a:fgClr>
              <a:bgClr>
                <a:srgbClr val="9e9388"/>
              </a:bgClr>
            </a:pattFill>
            <a:ln>
              <a:noFill/>
            </a:ln>
            <a:scene3d>
              <a:camera prst="orthographicFront"/>
              <a:lightRig dir="t" rig="threePt">
                <a:rot lat="0" lon="0" rev="10200000"/>
              </a:lightRig>
            </a:scene3d>
            <a:sp3d>
              <a:bevelT prst="angle" w="44450" h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661" name="Group 237"/>
            <p:cNvGrpSpPr/>
            <p:nvPr/>
          </p:nvGrpSpPr>
          <p:grpSpPr>
            <a:xfrm>
              <a:off x="1162440" y="3883320"/>
              <a:ext cx="2364120" cy="720000"/>
              <a:chOff x="1162440" y="3883320"/>
              <a:chExt cx="2364120" cy="720000"/>
            </a:xfrm>
          </p:grpSpPr>
          <p:sp>
            <p:nvSpPr>
              <p:cNvPr id="662" name="Rectangle 244"/>
              <p:cNvSpPr/>
              <p:nvPr/>
            </p:nvSpPr>
            <p:spPr>
              <a:xfrm rot="6102600">
                <a:off x="2222280" y="3061800"/>
                <a:ext cx="245520" cy="2362320"/>
              </a:xfrm>
              <a:prstGeom prst="rect">
                <a:avLst/>
              </a:prstGeom>
              <a:gradFill rotWithShape="0">
                <a:gsLst>
                  <a:gs pos="30000">
                    <a:srgbClr val="769b3f"/>
                  </a:gs>
                  <a:gs pos="100000">
                    <a:srgbClr val="3b4d1f"/>
                  </a:gs>
                </a:gsLst>
                <a:lin ang="108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663" name="Group 245"/>
              <p:cNvGrpSpPr/>
              <p:nvPr/>
            </p:nvGrpSpPr>
            <p:grpSpPr>
              <a:xfrm>
                <a:off x="1162440" y="3908880"/>
                <a:ext cx="2332080" cy="662760"/>
                <a:chOff x="1162440" y="3908880"/>
                <a:chExt cx="2332080" cy="662760"/>
              </a:xfrm>
            </p:grpSpPr>
            <p:sp>
              <p:nvSpPr>
                <p:cNvPr id="664" name="Straight Connector 246"/>
                <p:cNvSpPr/>
                <p:nvPr/>
              </p:nvSpPr>
              <p:spPr>
                <a:xfrm flipH="1" flipV="1">
                  <a:off x="1162440" y="4097880"/>
                  <a:ext cx="2285640" cy="47376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665" name="Straight Connector 129"/>
                <p:cNvSpPr/>
                <p:nvPr/>
              </p:nvSpPr>
              <p:spPr>
                <a:xfrm rot="11502600">
                  <a:off x="1184400" y="4145760"/>
                  <a:ext cx="2333880" cy="4320"/>
                </a:xfrm>
                <a:prstGeom prst="curvedConnector3">
                  <a:avLst>
                    <a:gd name="adj1" fmla="val 50000"/>
                  </a:avLst>
                </a:prstGeom>
                <a:noFill/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grpSp>
          <p:nvGrpSpPr>
            <p:cNvPr id="666" name="Group 238"/>
            <p:cNvGrpSpPr/>
            <p:nvPr/>
          </p:nvGrpSpPr>
          <p:grpSpPr>
            <a:xfrm>
              <a:off x="1984680" y="3071520"/>
              <a:ext cx="720000" cy="2363760"/>
              <a:chOff x="1984680" y="3071520"/>
              <a:chExt cx="720000" cy="2363760"/>
            </a:xfrm>
          </p:grpSpPr>
          <p:sp>
            <p:nvSpPr>
              <p:cNvPr id="667" name="Rectangle 240"/>
              <p:cNvSpPr/>
              <p:nvPr/>
            </p:nvSpPr>
            <p:spPr>
              <a:xfrm rot="702600">
                <a:off x="2221560" y="3071520"/>
                <a:ext cx="245520" cy="2362320"/>
              </a:xfrm>
              <a:prstGeom prst="rect">
                <a:avLst/>
              </a:prstGeom>
              <a:gradFill rotWithShape="0">
                <a:gsLst>
                  <a:gs pos="30000">
                    <a:srgbClr val="769b3f"/>
                  </a:gs>
                  <a:gs pos="100000">
                    <a:srgbClr val="3b4d1f"/>
                  </a:gs>
                </a:gsLst>
                <a:lin ang="108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668" name="Group 241"/>
              <p:cNvGrpSpPr/>
              <p:nvPr/>
            </p:nvGrpSpPr>
            <p:grpSpPr>
              <a:xfrm>
                <a:off x="2010240" y="3103200"/>
                <a:ext cx="662760" cy="2332080"/>
                <a:chOff x="2010240" y="3103200"/>
                <a:chExt cx="662760" cy="2332080"/>
              </a:xfrm>
            </p:grpSpPr>
            <p:sp>
              <p:nvSpPr>
                <p:cNvPr id="669" name="Straight Connector 242"/>
                <p:cNvSpPr/>
                <p:nvPr/>
              </p:nvSpPr>
              <p:spPr>
                <a:xfrm flipH="1">
                  <a:off x="2199240" y="3149280"/>
                  <a:ext cx="473760" cy="228600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670" name="Straight Connector 129"/>
                <p:cNvSpPr/>
                <p:nvPr/>
              </p:nvSpPr>
              <p:spPr>
                <a:xfrm rot="6102600">
                  <a:off x="1082160" y="4243680"/>
                  <a:ext cx="2333880" cy="4320"/>
                </a:xfrm>
                <a:prstGeom prst="curvedConnector3">
                  <a:avLst>
                    <a:gd name="adj1" fmla="val 50000"/>
                  </a:avLst>
                </a:prstGeom>
                <a:noFill/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sp>
          <p:nvSpPr>
            <p:cNvPr id="671" name="Star: 7 Points 239"/>
            <p:cNvSpPr/>
            <p:nvPr/>
          </p:nvSpPr>
          <p:spPr>
            <a:xfrm rot="12009600">
              <a:off x="2091240" y="4000320"/>
              <a:ext cx="502200" cy="512640"/>
            </a:xfrm>
            <a:prstGeom prst="star7">
              <a:avLst>
                <a:gd name="adj" fmla="val 34601"/>
                <a:gd name="hf" fmla="val 102572"/>
                <a:gd name="vf" fmla="val 105210"/>
              </a:avLst>
            </a:prstGeom>
            <a:gradFill rotWithShape="0">
              <a:gsLst>
                <a:gs pos="30000">
                  <a:srgbClr val="769b3f"/>
                </a:gs>
                <a:gs pos="100000">
                  <a:srgbClr val="3b4d1f"/>
                </a:gs>
              </a:gsLst>
              <a:lin ang="16704000"/>
            </a:gradFill>
            <a:ln>
              <a:noFill/>
            </a:ln>
            <a:effectLst>
              <a:outerShdw algn="tr" blurRad="12600" dir="0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672" name="Group 248"/>
          <p:cNvGrpSpPr/>
          <p:nvPr/>
        </p:nvGrpSpPr>
        <p:grpSpPr>
          <a:xfrm>
            <a:off x="-29880" y="1383120"/>
            <a:ext cx="1802520" cy="2080440"/>
            <a:chOff x="-29880" y="1383120"/>
            <a:chExt cx="1802520" cy="2080440"/>
          </a:xfrm>
        </p:grpSpPr>
        <p:sp>
          <p:nvSpPr>
            <p:cNvPr id="673" name="Rectangle 249"/>
            <p:cNvSpPr/>
            <p:nvPr/>
          </p:nvSpPr>
          <p:spPr>
            <a:xfrm rot="315000">
              <a:off x="54720" y="1432440"/>
              <a:ext cx="1172880" cy="190836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674" name="Group 250"/>
            <p:cNvGrpSpPr/>
            <p:nvPr/>
          </p:nvGrpSpPr>
          <p:grpSpPr>
            <a:xfrm>
              <a:off x="391680" y="1507680"/>
              <a:ext cx="1380960" cy="1955880"/>
              <a:chOff x="391680" y="1507680"/>
              <a:chExt cx="1380960" cy="1955880"/>
            </a:xfrm>
          </p:grpSpPr>
          <p:sp>
            <p:nvSpPr>
              <p:cNvPr id="675" name="Rectangle: Rounded Corners 251"/>
              <p:cNvSpPr/>
              <p:nvPr/>
            </p:nvSpPr>
            <p:spPr>
              <a:xfrm rot="315000">
                <a:off x="468720" y="1558080"/>
                <a:ext cx="1186920" cy="1741320"/>
              </a:xfrm>
              <a:prstGeom prst="roundRect">
                <a:avLst>
                  <a:gd name="adj" fmla="val 2572"/>
                </a:avLst>
              </a:prstGeom>
              <a:pattFill prst="openDmnd">
                <a:fgClr>
                  <a:srgbClr val="2b2829"/>
                </a:fgClr>
                <a:bgClr>
                  <a:srgbClr val="9e9388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676" name="Group 252"/>
              <p:cNvGrpSpPr/>
              <p:nvPr/>
            </p:nvGrpSpPr>
            <p:grpSpPr>
              <a:xfrm>
                <a:off x="947880" y="2727000"/>
                <a:ext cx="824760" cy="736560"/>
                <a:chOff x="947880" y="2727000"/>
                <a:chExt cx="824760" cy="736560"/>
              </a:xfrm>
            </p:grpSpPr>
            <p:sp>
              <p:nvSpPr>
                <p:cNvPr id="677" name="Freeform: Shape 253"/>
                <p:cNvSpPr/>
                <p:nvPr/>
              </p:nvSpPr>
              <p:spPr>
                <a:xfrm rot="8415000">
                  <a:off x="912960" y="2988000"/>
                  <a:ext cx="894240" cy="214560"/>
                </a:xfrm>
                <a:custGeom>
                  <a:avLst/>
                  <a:gdLst/>
                  <a:ahLst/>
                  <a:rect l="l" t="t" r="r" b="b"/>
                  <a:pathLst>
                    <a:path w="1584851" h="380707">
                      <a:moveTo>
                        <a:pt x="0" y="380707"/>
                      </a:moveTo>
                      <a:lnTo>
                        <a:pt x="380707" y="0"/>
                      </a:lnTo>
                      <a:lnTo>
                        <a:pt x="1204144" y="0"/>
                      </a:lnTo>
                      <a:lnTo>
                        <a:pt x="1584851" y="380707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64f72"/>
                    </a:gs>
                    <a:gs pos="100000">
                      <a:srgbClr val="bf0a30"/>
                    </a:gs>
                  </a:gsLst>
                  <a:lin ang="8100000"/>
                </a:gradFill>
                <a:ln>
                  <a:noFill/>
                </a:ln>
                <a:effectLst>
                  <a:outerShdw algn="tr" blurRad="12600" dir="0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678" name="Straight Connector 254"/>
                <p:cNvSpPr/>
                <p:nvPr/>
              </p:nvSpPr>
              <p:spPr>
                <a:xfrm flipH="1">
                  <a:off x="1217520" y="2989080"/>
                  <a:ext cx="392760" cy="32688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679" name="Straight Connector 255"/>
                <p:cNvSpPr/>
                <p:nvPr/>
              </p:nvSpPr>
              <p:spPr>
                <a:xfrm flipH="1">
                  <a:off x="993600" y="2764800"/>
                  <a:ext cx="632880" cy="52596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sp>
        <p:nvSpPr>
          <p:cNvPr id="680" name="Freeform: Shape 256"/>
          <p:cNvSpPr/>
          <p:nvPr/>
        </p:nvSpPr>
        <p:spPr>
          <a:xfrm rot="1610400">
            <a:off x="8937000" y="920520"/>
            <a:ext cx="30790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681" name="Group 257"/>
          <p:cNvGrpSpPr/>
          <p:nvPr/>
        </p:nvGrpSpPr>
        <p:grpSpPr>
          <a:xfrm>
            <a:off x="9668160" y="14760"/>
            <a:ext cx="2519280" cy="2392920"/>
            <a:chOff x="9668160" y="14760"/>
            <a:chExt cx="2519280" cy="2392920"/>
          </a:xfrm>
        </p:grpSpPr>
        <p:sp>
          <p:nvSpPr>
            <p:cNvPr id="682" name="Freeform: Shape 258"/>
            <p:cNvSpPr/>
            <p:nvPr/>
          </p:nvSpPr>
          <p:spPr>
            <a:xfrm rot="2574000">
              <a:off x="9449280" y="951840"/>
              <a:ext cx="2957040" cy="51876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000000">
                  <a:lumMod val="85000"/>
                  <a:lumOff val="1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683" name="Group 259"/>
            <p:cNvGrpSpPr/>
            <p:nvPr/>
          </p:nvGrpSpPr>
          <p:grpSpPr>
            <a:xfrm>
              <a:off x="9889200" y="796320"/>
              <a:ext cx="1321200" cy="1321200"/>
              <a:chOff x="9889200" y="796320"/>
              <a:chExt cx="1321200" cy="1321200"/>
            </a:xfrm>
          </p:grpSpPr>
          <p:grpSp>
            <p:nvGrpSpPr>
              <p:cNvPr id="684" name="Group 260"/>
              <p:cNvGrpSpPr/>
              <p:nvPr/>
            </p:nvGrpSpPr>
            <p:grpSpPr>
              <a:xfrm>
                <a:off x="10113480" y="1094760"/>
                <a:ext cx="703080" cy="813600"/>
                <a:chOff x="10113480" y="1094760"/>
                <a:chExt cx="703080" cy="813600"/>
              </a:xfrm>
            </p:grpSpPr>
            <p:sp>
              <p:nvSpPr>
                <p:cNvPr id="685" name="Flowchart: Terminator 264"/>
                <p:cNvSpPr/>
                <p:nvPr/>
              </p:nvSpPr>
              <p:spPr>
                <a:xfrm rot="5621400">
                  <a:off x="10391760" y="1169640"/>
                  <a:ext cx="187560" cy="139680"/>
                </a:xfrm>
                <a:prstGeom prst="flowChartTerminator">
                  <a:avLst/>
                </a:prstGeom>
                <a:gradFill rotWithShape="0">
                  <a:gsLst>
                    <a:gs pos="0">
                      <a:srgbClr val="075d2e"/>
                    </a:gs>
                    <a:gs pos="100000">
                      <a:srgbClr val="769b3f"/>
                    </a:gs>
                  </a:gsLst>
                  <a:lin ang="54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686" name="Oval 265"/>
                <p:cNvSpPr/>
                <p:nvPr/>
              </p:nvSpPr>
              <p:spPr>
                <a:xfrm rot="221400">
                  <a:off x="10133640" y="1225440"/>
                  <a:ext cx="662040" cy="66204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3b4d1f"/>
                    </a:gs>
                    <a:gs pos="100000">
                      <a:srgbClr val="075d2e"/>
                    </a:gs>
                  </a:gsLst>
                  <a:lin ang="189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687" name="Freeform: Shape 266"/>
                <p:cNvSpPr/>
                <p:nvPr/>
              </p:nvSpPr>
              <p:spPr>
                <a:xfrm rot="221400">
                  <a:off x="10413000" y="1099440"/>
                  <a:ext cx="153720" cy="121680"/>
                </a:xfrm>
                <a:custGeom>
                  <a:avLst/>
                  <a:gdLst/>
                  <a:ahLst/>
                  <a:rect l="l" t="t" r="r" b="b"/>
                  <a:pathLst>
                    <a:path w="1076327" h="852590">
                      <a:moveTo>
                        <a:pt x="538163" y="81142"/>
                      </a:moveTo>
                      <a:cubicBezTo>
                        <a:pt x="433598" y="81142"/>
                        <a:pt x="348832" y="165908"/>
                        <a:pt x="348832" y="270473"/>
                      </a:cubicBezTo>
                      <a:lnTo>
                        <a:pt x="348832" y="272035"/>
                      </a:lnTo>
                      <a:lnTo>
                        <a:pt x="429700" y="261205"/>
                      </a:lnTo>
                      <a:cubicBezTo>
                        <a:pt x="464734" y="258112"/>
                        <a:pt x="501009" y="256488"/>
                        <a:pt x="538163" y="256488"/>
                      </a:cubicBezTo>
                      <a:cubicBezTo>
                        <a:pt x="575317" y="256488"/>
                        <a:pt x="611592" y="258112"/>
                        <a:pt x="646626" y="261205"/>
                      </a:cubicBezTo>
                      <a:lnTo>
                        <a:pt x="727494" y="272035"/>
                      </a:lnTo>
                      <a:lnTo>
                        <a:pt x="727494" y="270473"/>
                      </a:lnTo>
                      <a:cubicBezTo>
                        <a:pt x="727494" y="165908"/>
                        <a:pt x="642728" y="81142"/>
                        <a:pt x="538163" y="81142"/>
                      </a:cubicBezTo>
                      <a:close/>
                      <a:moveTo>
                        <a:pt x="538163" y="0"/>
                      </a:moveTo>
                      <a:cubicBezTo>
                        <a:pt x="687541" y="0"/>
                        <a:pt x="808636" y="121095"/>
                        <a:pt x="808636" y="270473"/>
                      </a:cubicBezTo>
                      <a:lnTo>
                        <a:pt x="808636" y="289015"/>
                      </a:lnTo>
                      <a:lnTo>
                        <a:pt x="839062" y="296140"/>
                      </a:lnTo>
                      <a:cubicBezTo>
                        <a:pt x="982214" y="337862"/>
                        <a:pt x="1076327" y="408516"/>
                        <a:pt x="1076327" y="488643"/>
                      </a:cubicBezTo>
                      <a:lnTo>
                        <a:pt x="1076327" y="679506"/>
                      </a:lnTo>
                      <a:lnTo>
                        <a:pt x="1076326" y="679502"/>
                      </a:lnTo>
                      <a:lnTo>
                        <a:pt x="1076326" y="778009"/>
                      </a:lnTo>
                      <a:cubicBezTo>
                        <a:pt x="1076326" y="819199"/>
                        <a:pt x="1042935" y="852590"/>
                        <a:pt x="1001745" y="852590"/>
                      </a:cubicBezTo>
                      <a:cubicBezTo>
                        <a:pt x="960555" y="852590"/>
                        <a:pt x="927164" y="819199"/>
                        <a:pt x="927164" y="778009"/>
                      </a:cubicBezTo>
                      <a:lnTo>
                        <a:pt x="927164" y="519774"/>
                      </a:lnTo>
                      <a:lnTo>
                        <a:pt x="918708" y="515352"/>
                      </a:lnTo>
                      <a:cubicBezTo>
                        <a:pt x="870015" y="494346"/>
                        <a:pt x="812033" y="477345"/>
                        <a:pt x="747647" y="465597"/>
                      </a:cubicBezTo>
                      <a:lnTo>
                        <a:pt x="687841" y="457588"/>
                      </a:lnTo>
                      <a:lnTo>
                        <a:pt x="687840" y="638059"/>
                      </a:lnTo>
                      <a:cubicBezTo>
                        <a:pt x="687840" y="720723"/>
                        <a:pt x="620827" y="787736"/>
                        <a:pt x="538163" y="787736"/>
                      </a:cubicBezTo>
                      <a:lnTo>
                        <a:pt x="538164" y="787735"/>
                      </a:lnTo>
                      <a:cubicBezTo>
                        <a:pt x="455500" y="787735"/>
                        <a:pt x="388487" y="720722"/>
                        <a:pt x="388487" y="638058"/>
                      </a:cubicBezTo>
                      <a:lnTo>
                        <a:pt x="388487" y="457587"/>
                      </a:lnTo>
                      <a:lnTo>
                        <a:pt x="328679" y="465597"/>
                      </a:lnTo>
                      <a:cubicBezTo>
                        <a:pt x="264294" y="477345"/>
                        <a:pt x="206312" y="494346"/>
                        <a:pt x="157619" y="515352"/>
                      </a:cubicBezTo>
                      <a:lnTo>
                        <a:pt x="149162" y="519774"/>
                      </a:lnTo>
                      <a:lnTo>
                        <a:pt x="149162" y="778009"/>
                      </a:lnTo>
                      <a:cubicBezTo>
                        <a:pt x="149162" y="819199"/>
                        <a:pt x="115771" y="852590"/>
                        <a:pt x="74581" y="852590"/>
                      </a:cubicBezTo>
                      <a:cubicBezTo>
                        <a:pt x="33391" y="852590"/>
                        <a:pt x="0" y="819199"/>
                        <a:pt x="0" y="778009"/>
                      </a:cubicBezTo>
                      <a:lnTo>
                        <a:pt x="0" y="494207"/>
                      </a:lnTo>
                      <a:lnTo>
                        <a:pt x="1" y="494202"/>
                      </a:lnTo>
                      <a:lnTo>
                        <a:pt x="1" y="488643"/>
                      </a:lnTo>
                      <a:cubicBezTo>
                        <a:pt x="1" y="408516"/>
                        <a:pt x="94113" y="337862"/>
                        <a:pt x="237264" y="296140"/>
                      </a:cubicBezTo>
                      <a:lnTo>
                        <a:pt x="267690" y="289015"/>
                      </a:lnTo>
                      <a:lnTo>
                        <a:pt x="267690" y="270473"/>
                      </a:lnTo>
                      <a:cubicBezTo>
                        <a:pt x="267690" y="121095"/>
                        <a:pt x="388785" y="0"/>
                        <a:pt x="538163" y="0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b28147"/>
                    </a:gs>
                    <a:gs pos="100000">
                      <a:srgbClr val="c0980c"/>
                    </a:gs>
                  </a:gsLst>
                  <a:lin ang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grpSp>
            <p:nvGrpSpPr>
              <p:cNvPr id="688" name="Group 261"/>
              <p:cNvGrpSpPr/>
              <p:nvPr/>
            </p:nvGrpSpPr>
            <p:grpSpPr>
              <a:xfrm>
                <a:off x="9889200" y="796320"/>
                <a:ext cx="1321200" cy="1321200"/>
                <a:chOff x="9889200" y="796320"/>
                <a:chExt cx="1321200" cy="1321200"/>
              </a:xfrm>
            </p:grpSpPr>
            <p:sp>
              <p:nvSpPr>
                <p:cNvPr id="689" name="Oval 262"/>
                <p:cNvSpPr/>
                <p:nvPr/>
              </p:nvSpPr>
              <p:spPr>
                <a:xfrm rot="221400">
                  <a:off x="9927720" y="834840"/>
                  <a:ext cx="1243800" cy="124380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690" name="Oval 263"/>
                <p:cNvSpPr/>
                <p:nvPr/>
              </p:nvSpPr>
              <p:spPr>
                <a:xfrm rot="221400">
                  <a:off x="10413720" y="1321200"/>
                  <a:ext cx="271440" cy="271440"/>
                </a:xfrm>
                <a:prstGeom prst="ellipse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sp>
        <p:nvSpPr>
          <p:cNvPr id="691" name="PlaceHolder 4"/>
          <p:cNvSpPr>
            <a:spLocks noGrp="1"/>
          </p:cNvSpPr>
          <p:nvPr>
            <p:ph type="body"/>
          </p:nvPr>
        </p:nvSpPr>
        <p:spPr>
          <a:xfrm rot="180000">
            <a:off x="6317640" y="1171800"/>
            <a:ext cx="3642840" cy="38336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8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729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0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1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2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3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4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5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6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7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8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39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0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1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2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3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4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45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46" name="Rectangle 7"/>
          <p:cNvSpPr/>
          <p:nvPr/>
        </p:nvSpPr>
        <p:spPr>
          <a:xfrm>
            <a:off x="11883600" y="1542240"/>
            <a:ext cx="191160" cy="208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47" name="Freeform: Shape 318"/>
          <p:cNvSpPr/>
          <p:nvPr/>
        </p:nvSpPr>
        <p:spPr>
          <a:xfrm rot="21000600">
            <a:off x="286200" y="783720"/>
            <a:ext cx="47602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748" name="Group 101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749" name="Freeform: Shape 84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0" name="Freeform: Shape 85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1" name="Freeform: Shape 86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2" name="Freeform: Shape 87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3" name="Freeform: Shape 88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4" name="Freeform: Shape 89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5" name="Freeform: Shape 90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6" name="Freeform: Shape 91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7" name="Freeform: Shape 92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8" name="Freeform: Shape 93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59" name="Freeform: Shape 94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0" name="Freeform: Shape 95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1" name="Freeform: Shape 96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2" name="Freeform: Shape 97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3" name="Freeform: Shape 98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4" name="Freeform: Shape 99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65" name="Freeform: Shape 100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66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767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64CAF956-8C32-4751-A05A-CD494E737982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768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ffffff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grpSp>
        <p:nvGrpSpPr>
          <p:cNvPr id="769" name="Group 164"/>
          <p:cNvGrpSpPr/>
          <p:nvPr/>
        </p:nvGrpSpPr>
        <p:grpSpPr>
          <a:xfrm>
            <a:off x="8787960" y="955440"/>
            <a:ext cx="2486160" cy="2019600"/>
            <a:chOff x="8787960" y="955440"/>
            <a:chExt cx="2486160" cy="2019600"/>
          </a:xfrm>
        </p:grpSpPr>
        <p:sp>
          <p:nvSpPr>
            <p:cNvPr id="770" name="Rectangle 167"/>
            <p:cNvSpPr/>
            <p:nvPr/>
          </p:nvSpPr>
          <p:spPr>
            <a:xfrm rot="21408600">
              <a:off x="8839800" y="1035360"/>
              <a:ext cx="1172880" cy="190836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771" name="Group 169"/>
            <p:cNvGrpSpPr/>
            <p:nvPr/>
          </p:nvGrpSpPr>
          <p:grpSpPr>
            <a:xfrm>
              <a:off x="9489960" y="955440"/>
              <a:ext cx="1784160" cy="1945800"/>
              <a:chOff x="9489960" y="955440"/>
              <a:chExt cx="1784160" cy="1945800"/>
            </a:xfrm>
          </p:grpSpPr>
          <p:sp>
            <p:nvSpPr>
              <p:cNvPr id="772" name="Rectangle: Rounded Corners 170"/>
              <p:cNvSpPr/>
              <p:nvPr/>
            </p:nvSpPr>
            <p:spPr>
              <a:xfrm rot="21408600">
                <a:off x="9540000" y="1000440"/>
                <a:ext cx="1683360" cy="1855080"/>
              </a:xfrm>
              <a:prstGeom prst="roundRect">
                <a:avLst>
                  <a:gd name="adj" fmla="val 3415"/>
                </a:avLst>
              </a:prstGeom>
              <a:pattFill prst="wdDnDiag">
                <a:fgClr>
                  <a:srgbClr val="ffd475"/>
                </a:fgClr>
                <a:bgClr>
                  <a:srgbClr val="ffd16b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773" name="Group 171"/>
              <p:cNvGrpSpPr/>
              <p:nvPr/>
            </p:nvGrpSpPr>
            <p:grpSpPr>
              <a:xfrm>
                <a:off x="9573120" y="1059120"/>
                <a:ext cx="1589400" cy="1731240"/>
                <a:chOff x="9573120" y="1059120"/>
                <a:chExt cx="1589400" cy="1731240"/>
              </a:xfrm>
            </p:grpSpPr>
            <p:sp>
              <p:nvSpPr>
                <p:cNvPr id="774" name="Freeform: Shape 178"/>
                <p:cNvSpPr/>
                <p:nvPr/>
              </p:nvSpPr>
              <p:spPr>
                <a:xfrm rot="21408600">
                  <a:off x="9578880" y="11365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7" y="28004"/>
                      </a:lnTo>
                      <a:cubicBezTo>
                        <a:pt x="91974" y="26136"/>
                        <a:pt x="91974" y="23108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9"/>
                        <a:pt x="23204" y="19469"/>
                        <a:pt x="21336" y="21336"/>
                      </a:cubicBezTo>
                      <a:cubicBezTo>
                        <a:pt x="19468" y="23203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431" y="83058"/>
                      </a:lnTo>
                      <a:cubicBezTo>
                        <a:pt x="19563" y="84926"/>
                        <a:pt x="19563" y="87953"/>
                        <a:pt x="21431" y="89821"/>
                      </a:cubicBezTo>
                      <a:cubicBezTo>
                        <a:pt x="23299" y="91689"/>
                        <a:pt x="26326" y="91689"/>
                        <a:pt x="28194" y="89821"/>
                      </a:cubicBezTo>
                      <a:lnTo>
                        <a:pt x="51054" y="66961"/>
                      </a:lnTo>
                      <a:lnTo>
                        <a:pt x="51054" y="99251"/>
                      </a:lnTo>
                      <a:cubicBezTo>
                        <a:pt x="51054" y="101880"/>
                        <a:pt x="53187" y="104013"/>
                        <a:pt x="55816" y="104013"/>
                      </a:cubicBezTo>
                      <a:cubicBezTo>
                        <a:pt x="58446" y="104013"/>
                        <a:pt x="60579" y="101880"/>
                        <a:pt x="60579" y="99251"/>
                      </a:cubicBezTo>
                      <a:lnTo>
                        <a:pt x="60579" y="67151"/>
                      </a:lnTo>
                      <a:lnTo>
                        <a:pt x="83439" y="90011"/>
                      </a:lnTo>
                      <a:cubicBezTo>
                        <a:pt x="85359" y="91826"/>
                        <a:pt x="88387" y="91741"/>
                        <a:pt x="90202" y="89821"/>
                      </a:cubicBezTo>
                      <a:cubicBezTo>
                        <a:pt x="92016" y="87901"/>
                        <a:pt x="91932" y="84873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24" y="59702"/>
                        <a:pt x="103716" y="57205"/>
                        <a:pt x="103219" y="54622"/>
                      </a:cubicBezTo>
                      <a:cubicBezTo>
                        <a:pt x="102858" y="52744"/>
                        <a:pt x="101407" y="51263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75" name="Freeform: Shape 179"/>
                <p:cNvSpPr/>
                <p:nvPr/>
              </p:nvSpPr>
              <p:spPr>
                <a:xfrm rot="21408600">
                  <a:off x="9805320" y="13204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1993" y="59559"/>
                        <a:pt x="103542" y="56972"/>
                        <a:pt x="102903" y="54420"/>
                      </a:cubicBezTo>
                      <a:cubicBezTo>
                        <a:pt x="102476" y="52716"/>
                        <a:pt x="101145" y="51385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76" name="Freeform: Shape 181"/>
                <p:cNvSpPr/>
                <p:nvPr/>
              </p:nvSpPr>
              <p:spPr>
                <a:xfrm rot="21408600">
                  <a:off x="10009800" y="11127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8"/>
                        <a:pt x="90011" y="21241"/>
                      </a:cubicBezTo>
                      <a:cubicBezTo>
                        <a:pt x="88143" y="19373"/>
                        <a:pt x="85116" y="19373"/>
                        <a:pt x="83248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9"/>
                        <a:pt x="23109" y="19469"/>
                        <a:pt x="21241" y="21336"/>
                      </a:cubicBezTo>
                      <a:cubicBezTo>
                        <a:pt x="19373" y="23203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18" y="59674"/>
                        <a:pt x="103684" y="57160"/>
                        <a:pt x="103160" y="54583"/>
                      </a:cubicBezTo>
                      <a:cubicBezTo>
                        <a:pt x="102779" y="52708"/>
                        <a:pt x="101316" y="51245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77" name="Freeform: Shape 182"/>
                <p:cNvSpPr/>
                <p:nvPr/>
              </p:nvSpPr>
              <p:spPr>
                <a:xfrm rot="21408600">
                  <a:off x="10236240" y="12963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106" y="28099"/>
                      </a:lnTo>
                      <a:cubicBezTo>
                        <a:pt x="91974" y="26231"/>
                        <a:pt x="91974" y="23204"/>
                        <a:pt x="90106" y="21336"/>
                      </a:cubicBezTo>
                      <a:cubicBezTo>
                        <a:pt x="88239" y="19468"/>
                        <a:pt x="85212" y="19468"/>
                        <a:pt x="83344" y="21336"/>
                      </a:cubicBezTo>
                      <a:lnTo>
                        <a:pt x="60484" y="44196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431" y="83058"/>
                      </a:lnTo>
                      <a:cubicBezTo>
                        <a:pt x="19563" y="84926"/>
                        <a:pt x="19563" y="87953"/>
                        <a:pt x="21431" y="89821"/>
                      </a:cubicBezTo>
                      <a:cubicBezTo>
                        <a:pt x="23299" y="91689"/>
                        <a:pt x="26326" y="91689"/>
                        <a:pt x="28194" y="89821"/>
                      </a:cubicBezTo>
                      <a:lnTo>
                        <a:pt x="51054" y="66961"/>
                      </a:lnTo>
                      <a:lnTo>
                        <a:pt x="51054" y="99251"/>
                      </a:lnTo>
                      <a:cubicBezTo>
                        <a:pt x="51054" y="101880"/>
                        <a:pt x="53187" y="104013"/>
                        <a:pt x="55816" y="104013"/>
                      </a:cubicBezTo>
                      <a:cubicBezTo>
                        <a:pt x="58446" y="104013"/>
                        <a:pt x="60579" y="101880"/>
                        <a:pt x="60579" y="99251"/>
                      </a:cubicBezTo>
                      <a:lnTo>
                        <a:pt x="60579" y="67151"/>
                      </a:lnTo>
                      <a:lnTo>
                        <a:pt x="83439" y="90011"/>
                      </a:lnTo>
                      <a:cubicBezTo>
                        <a:pt x="85359" y="91826"/>
                        <a:pt x="88387" y="91741"/>
                        <a:pt x="90202" y="89821"/>
                      </a:cubicBezTo>
                      <a:cubicBezTo>
                        <a:pt x="92016" y="87901"/>
                        <a:pt x="91931" y="84873"/>
                        <a:pt x="90011" y="83058"/>
                      </a:cubicBezTo>
                      <a:lnTo>
                        <a:pt x="67151" y="60198"/>
                      </a:lnTo>
                      <a:lnTo>
                        <a:pt x="99536" y="60198"/>
                      </a:lnTo>
                      <a:cubicBezTo>
                        <a:pt x="102088" y="59559"/>
                        <a:pt x="103638" y="56972"/>
                        <a:pt x="102998" y="54420"/>
                      </a:cubicBezTo>
                      <a:cubicBezTo>
                        <a:pt x="102571" y="52716"/>
                        <a:pt x="101240" y="51385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78" name="Freeform: Shape 183"/>
                <p:cNvSpPr/>
                <p:nvPr/>
              </p:nvSpPr>
              <p:spPr>
                <a:xfrm rot="21408600">
                  <a:off x="10441080" y="10886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8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9"/>
                        <a:pt x="23109" y="19469"/>
                        <a:pt x="21241" y="21336"/>
                      </a:cubicBezTo>
                      <a:cubicBezTo>
                        <a:pt x="19373" y="23203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18" y="59674"/>
                        <a:pt x="103683" y="57160"/>
                        <a:pt x="103161" y="54583"/>
                      </a:cubicBezTo>
                      <a:cubicBezTo>
                        <a:pt x="102780" y="52708"/>
                        <a:pt x="101316" y="51245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79" name="Freeform: Shape 186"/>
                <p:cNvSpPr/>
                <p:nvPr/>
              </p:nvSpPr>
              <p:spPr>
                <a:xfrm rot="21408600">
                  <a:off x="10667520" y="12726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2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1993" y="59559"/>
                        <a:pt x="103543" y="56972"/>
                        <a:pt x="102902" y="54420"/>
                      </a:cubicBezTo>
                      <a:cubicBezTo>
                        <a:pt x="102476" y="52716"/>
                        <a:pt x="101145" y="51385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0" name="Freeform: Shape 187"/>
                <p:cNvSpPr/>
                <p:nvPr/>
              </p:nvSpPr>
              <p:spPr>
                <a:xfrm rot="21408600">
                  <a:off x="10873440" y="10645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11235" y="60389"/>
                      </a:moveTo>
                      <a:lnTo>
                        <a:pt x="43525" y="60389"/>
                      </a:lnTo>
                      <a:lnTo>
                        <a:pt x="20760" y="83058"/>
                      </a:lnTo>
                      <a:cubicBezTo>
                        <a:pt x="18892" y="84926"/>
                        <a:pt x="18892" y="87953"/>
                        <a:pt x="20760" y="89821"/>
                      </a:cubicBezTo>
                      <a:cubicBezTo>
                        <a:pt x="22628" y="91689"/>
                        <a:pt x="25655" y="91689"/>
                        <a:pt x="27523" y="89821"/>
                      </a:cubicBezTo>
                      <a:lnTo>
                        <a:pt x="50383" y="66961"/>
                      </a:lnTo>
                      <a:lnTo>
                        <a:pt x="50383" y="99251"/>
                      </a:lnTo>
                      <a:cubicBezTo>
                        <a:pt x="50383" y="101880"/>
                        <a:pt x="52516" y="104013"/>
                        <a:pt x="55145" y="104013"/>
                      </a:cubicBezTo>
                      <a:cubicBezTo>
                        <a:pt x="57775" y="104013"/>
                        <a:pt x="59908" y="101880"/>
                        <a:pt x="59908" y="99251"/>
                      </a:cubicBezTo>
                      <a:lnTo>
                        <a:pt x="59908" y="67151"/>
                      </a:lnTo>
                      <a:lnTo>
                        <a:pt x="82768" y="90011"/>
                      </a:lnTo>
                      <a:cubicBezTo>
                        <a:pt x="84688" y="91826"/>
                        <a:pt x="87716" y="91741"/>
                        <a:pt x="89531" y="89821"/>
                      </a:cubicBezTo>
                      <a:cubicBezTo>
                        <a:pt x="91345" y="87901"/>
                        <a:pt x="91261" y="84873"/>
                        <a:pt x="89340" y="83058"/>
                      </a:cubicBezTo>
                      <a:lnTo>
                        <a:pt x="66480" y="60198"/>
                      </a:lnTo>
                      <a:lnTo>
                        <a:pt x="98770" y="60198"/>
                      </a:lnTo>
                      <a:cubicBezTo>
                        <a:pt x="101400" y="60198"/>
                        <a:pt x="103533" y="58065"/>
                        <a:pt x="103533" y="55436"/>
                      </a:cubicBezTo>
                      <a:cubicBezTo>
                        <a:pt x="103533" y="52806"/>
                        <a:pt x="101400" y="50673"/>
                        <a:pt x="98770" y="50673"/>
                      </a:cubicBezTo>
                      <a:lnTo>
                        <a:pt x="66576" y="50673"/>
                      </a:lnTo>
                      <a:lnTo>
                        <a:pt x="89435" y="27813"/>
                      </a:lnTo>
                      <a:cubicBezTo>
                        <a:pt x="91303" y="25945"/>
                        <a:pt x="91303" y="22918"/>
                        <a:pt x="89435" y="21050"/>
                      </a:cubicBezTo>
                      <a:cubicBezTo>
                        <a:pt x="87568" y="19183"/>
                        <a:pt x="84541" y="19183"/>
                        <a:pt x="82673" y="21050"/>
                      </a:cubicBezTo>
                      <a:lnTo>
                        <a:pt x="59813" y="43910"/>
                      </a:lnTo>
                      <a:lnTo>
                        <a:pt x="59813" y="11906"/>
                      </a:lnTo>
                      <a:cubicBezTo>
                        <a:pt x="59813" y="9276"/>
                        <a:pt x="57680" y="7144"/>
                        <a:pt x="55050" y="7144"/>
                      </a:cubicBezTo>
                      <a:cubicBezTo>
                        <a:pt x="52420" y="7144"/>
                        <a:pt x="50288" y="9276"/>
                        <a:pt x="50288" y="11906"/>
                      </a:cubicBezTo>
                      <a:lnTo>
                        <a:pt x="50288" y="44196"/>
                      </a:lnTo>
                      <a:lnTo>
                        <a:pt x="27428" y="21336"/>
                      </a:lnTo>
                      <a:cubicBezTo>
                        <a:pt x="25560" y="19469"/>
                        <a:pt x="22533" y="19469"/>
                        <a:pt x="20665" y="21336"/>
                      </a:cubicBezTo>
                      <a:cubicBezTo>
                        <a:pt x="18797" y="23203"/>
                        <a:pt x="18797" y="26231"/>
                        <a:pt x="20665" y="28099"/>
                      </a:cubicBezTo>
                      <a:lnTo>
                        <a:pt x="43525" y="50959"/>
                      </a:lnTo>
                      <a:lnTo>
                        <a:pt x="11235" y="50959"/>
                      </a:lnTo>
                      <a:cubicBezTo>
                        <a:pt x="8631" y="51330"/>
                        <a:pt x="6821" y="53742"/>
                        <a:pt x="7192" y="56345"/>
                      </a:cubicBezTo>
                      <a:cubicBezTo>
                        <a:pt x="7491" y="58443"/>
                        <a:pt x="9139" y="60089"/>
                        <a:pt x="11235" y="6038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1" name="Freeform: Shape 190"/>
                <p:cNvSpPr/>
                <p:nvPr/>
              </p:nvSpPr>
              <p:spPr>
                <a:xfrm rot="21408600">
                  <a:off x="9601920" y="15526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3"/>
                      </a:moveTo>
                      <a:lnTo>
                        <a:pt x="67247" y="50863"/>
                      </a:lnTo>
                      <a:lnTo>
                        <a:pt x="90107" y="28003"/>
                      </a:lnTo>
                      <a:cubicBezTo>
                        <a:pt x="91974" y="26136"/>
                        <a:pt x="91974" y="23109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9"/>
                      </a:cubicBezTo>
                      <a:lnTo>
                        <a:pt x="67247" y="60388"/>
                      </a:lnTo>
                      <a:lnTo>
                        <a:pt x="99536" y="60388"/>
                      </a:lnTo>
                      <a:cubicBezTo>
                        <a:pt x="102166" y="60388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3"/>
                        <a:pt x="99536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2" name="Freeform: Shape 191"/>
                <p:cNvSpPr/>
                <p:nvPr/>
              </p:nvSpPr>
              <p:spPr>
                <a:xfrm rot="21408600">
                  <a:off x="9828360" y="17366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9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3" name="Freeform: Shape 193"/>
                <p:cNvSpPr/>
                <p:nvPr/>
              </p:nvSpPr>
              <p:spPr>
                <a:xfrm rot="21408600">
                  <a:off x="10033200" y="15285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3"/>
                      </a:moveTo>
                      <a:lnTo>
                        <a:pt x="67151" y="50863"/>
                      </a:lnTo>
                      <a:lnTo>
                        <a:pt x="90011" y="28003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8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6" y="60388"/>
                      </a:lnTo>
                      <a:lnTo>
                        <a:pt x="99536" y="60388"/>
                      </a:lnTo>
                      <a:cubicBezTo>
                        <a:pt x="102166" y="60362"/>
                        <a:pt x="104278" y="58208"/>
                        <a:pt x="104251" y="55578"/>
                      </a:cubicBezTo>
                      <a:cubicBezTo>
                        <a:pt x="104224" y="52949"/>
                        <a:pt x="102071" y="50837"/>
                        <a:pt x="99441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4" name="Freeform: Shape 194"/>
                <p:cNvSpPr/>
                <p:nvPr/>
              </p:nvSpPr>
              <p:spPr>
                <a:xfrm rot="21408600">
                  <a:off x="10259280" y="17125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106" y="28099"/>
                      </a:lnTo>
                      <a:cubicBezTo>
                        <a:pt x="91974" y="26231"/>
                        <a:pt x="91974" y="23204"/>
                        <a:pt x="90106" y="21336"/>
                      </a:cubicBezTo>
                      <a:cubicBezTo>
                        <a:pt x="88239" y="19468"/>
                        <a:pt x="85212" y="19468"/>
                        <a:pt x="83344" y="21336"/>
                      </a:cubicBezTo>
                      <a:lnTo>
                        <a:pt x="60484" y="44196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202"/>
                      </a:lnTo>
                      <a:cubicBezTo>
                        <a:pt x="85212" y="92070"/>
                        <a:pt x="88239" y="92070"/>
                        <a:pt x="90106" y="90202"/>
                      </a:cubicBezTo>
                      <a:cubicBezTo>
                        <a:pt x="91974" y="88334"/>
                        <a:pt x="91974" y="85307"/>
                        <a:pt x="90106" y="83439"/>
                      </a:cubicBezTo>
                      <a:lnTo>
                        <a:pt x="67246" y="60579"/>
                      </a:lnTo>
                      <a:lnTo>
                        <a:pt x="99536" y="60579"/>
                      </a:lnTo>
                      <a:cubicBezTo>
                        <a:pt x="102193" y="60579"/>
                        <a:pt x="104346" y="58425"/>
                        <a:pt x="104346" y="55769"/>
                      </a:cubicBezTo>
                      <a:cubicBezTo>
                        <a:pt x="104346" y="53112"/>
                        <a:pt x="102193" y="50959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5" name="Freeform: Shape 195"/>
                <p:cNvSpPr/>
                <p:nvPr/>
              </p:nvSpPr>
              <p:spPr>
                <a:xfrm rot="21408600">
                  <a:off x="10464120" y="15048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3"/>
                      </a:moveTo>
                      <a:lnTo>
                        <a:pt x="67151" y="50863"/>
                      </a:lnTo>
                      <a:lnTo>
                        <a:pt x="90011" y="28003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249" y="90202"/>
                      </a:lnTo>
                      <a:cubicBezTo>
                        <a:pt x="85116" y="92070"/>
                        <a:pt x="88143" y="92070"/>
                        <a:pt x="90011" y="90202"/>
                      </a:cubicBezTo>
                      <a:cubicBezTo>
                        <a:pt x="91879" y="88334"/>
                        <a:pt x="91879" y="85307"/>
                        <a:pt x="90011" y="83439"/>
                      </a:cubicBezTo>
                      <a:lnTo>
                        <a:pt x="67151" y="60579"/>
                      </a:lnTo>
                      <a:lnTo>
                        <a:pt x="99441" y="60579"/>
                      </a:lnTo>
                      <a:cubicBezTo>
                        <a:pt x="102124" y="60579"/>
                        <a:pt x="104299" y="58404"/>
                        <a:pt x="104299" y="55721"/>
                      </a:cubicBezTo>
                      <a:cubicBezTo>
                        <a:pt x="104299" y="53038"/>
                        <a:pt x="102124" y="50863"/>
                        <a:pt x="99441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6" name="Freeform: Shape 196"/>
                <p:cNvSpPr/>
                <p:nvPr/>
              </p:nvSpPr>
              <p:spPr>
                <a:xfrm rot="21408600">
                  <a:off x="10690560" y="16884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7" name="Freeform: Shape 197"/>
                <p:cNvSpPr/>
                <p:nvPr/>
              </p:nvSpPr>
              <p:spPr>
                <a:xfrm rot="21408600">
                  <a:off x="10895040" y="14806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3"/>
                      </a:moveTo>
                      <a:lnTo>
                        <a:pt x="67247" y="50863"/>
                      </a:lnTo>
                      <a:lnTo>
                        <a:pt x="90106" y="28003"/>
                      </a:lnTo>
                      <a:cubicBezTo>
                        <a:pt x="91974" y="26136"/>
                        <a:pt x="91974" y="23109"/>
                        <a:pt x="90106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7" y="60388"/>
                      </a:lnTo>
                      <a:lnTo>
                        <a:pt x="99536" y="60388"/>
                      </a:lnTo>
                      <a:cubicBezTo>
                        <a:pt x="102166" y="60388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3"/>
                        <a:pt x="99536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8" name="Freeform: Shape 198"/>
                <p:cNvSpPr/>
                <p:nvPr/>
              </p:nvSpPr>
              <p:spPr>
                <a:xfrm rot="21408600">
                  <a:off x="9624960" y="19681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149"/>
                      </a:moveTo>
                      <a:lnTo>
                        <a:pt x="67247" y="51149"/>
                      </a:lnTo>
                      <a:lnTo>
                        <a:pt x="90107" y="28289"/>
                      </a:lnTo>
                      <a:cubicBezTo>
                        <a:pt x="92000" y="26421"/>
                        <a:pt x="92022" y="23372"/>
                        <a:pt x="90154" y="21479"/>
                      </a:cubicBezTo>
                      <a:cubicBezTo>
                        <a:pt x="88286" y="19585"/>
                        <a:pt x="85237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66" y="60674"/>
                        <a:pt x="104299" y="58542"/>
                        <a:pt x="104299" y="55912"/>
                      </a:cubicBezTo>
                      <a:cubicBezTo>
                        <a:pt x="104299" y="53282"/>
                        <a:pt x="102166" y="51149"/>
                        <a:pt x="99536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89" name="Freeform: Shape 199"/>
                <p:cNvSpPr/>
                <p:nvPr/>
              </p:nvSpPr>
              <p:spPr>
                <a:xfrm rot="21408600">
                  <a:off x="9851400" y="21520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244"/>
                      </a:moveTo>
                      <a:lnTo>
                        <a:pt x="67151" y="51244"/>
                      </a:lnTo>
                      <a:lnTo>
                        <a:pt x="90011" y="28384"/>
                      </a:lnTo>
                      <a:cubicBezTo>
                        <a:pt x="91931" y="26517"/>
                        <a:pt x="91974" y="23447"/>
                        <a:pt x="90107" y="21526"/>
                      </a:cubicBezTo>
                      <a:cubicBezTo>
                        <a:pt x="88239" y="19606"/>
                        <a:pt x="85169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37" y="60278"/>
                        <a:pt x="103923" y="57848"/>
                        <a:pt x="103526" y="55249"/>
                      </a:cubicBezTo>
                      <a:cubicBezTo>
                        <a:pt x="103207" y="53153"/>
                        <a:pt x="101542" y="51522"/>
                        <a:pt x="99441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0" name="Freeform: Shape 200"/>
                <p:cNvSpPr/>
                <p:nvPr/>
              </p:nvSpPr>
              <p:spPr>
                <a:xfrm rot="21408600">
                  <a:off x="10056240" y="19443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149"/>
                      </a:moveTo>
                      <a:lnTo>
                        <a:pt x="67151" y="51149"/>
                      </a:lnTo>
                      <a:lnTo>
                        <a:pt x="90011" y="28289"/>
                      </a:lnTo>
                      <a:cubicBezTo>
                        <a:pt x="91905" y="26421"/>
                        <a:pt x="91927" y="23372"/>
                        <a:pt x="90059" y="21479"/>
                      </a:cubicBezTo>
                      <a:cubicBezTo>
                        <a:pt x="88191" y="19585"/>
                        <a:pt x="85142" y="19563"/>
                        <a:pt x="83248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6" y="60674"/>
                      </a:lnTo>
                      <a:lnTo>
                        <a:pt x="99536" y="60674"/>
                      </a:lnTo>
                      <a:cubicBezTo>
                        <a:pt x="102166" y="60648"/>
                        <a:pt x="104278" y="58494"/>
                        <a:pt x="104251" y="55864"/>
                      </a:cubicBezTo>
                      <a:cubicBezTo>
                        <a:pt x="104224" y="53234"/>
                        <a:pt x="102071" y="51123"/>
                        <a:pt x="99441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1" name="Freeform: Shape 201"/>
                <p:cNvSpPr/>
                <p:nvPr/>
              </p:nvSpPr>
              <p:spPr>
                <a:xfrm rot="21408600">
                  <a:off x="10282680" y="21279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244"/>
                      </a:moveTo>
                      <a:lnTo>
                        <a:pt x="67246" y="51244"/>
                      </a:lnTo>
                      <a:lnTo>
                        <a:pt x="90106" y="28384"/>
                      </a:lnTo>
                      <a:cubicBezTo>
                        <a:pt x="92027" y="26517"/>
                        <a:pt x="92070" y="23447"/>
                        <a:pt x="90202" y="21526"/>
                      </a:cubicBezTo>
                      <a:cubicBezTo>
                        <a:pt x="88334" y="19606"/>
                        <a:pt x="85264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6" y="60674"/>
                      </a:lnTo>
                      <a:lnTo>
                        <a:pt x="99536" y="60674"/>
                      </a:lnTo>
                      <a:cubicBezTo>
                        <a:pt x="102140" y="60303"/>
                        <a:pt x="103950" y="57892"/>
                        <a:pt x="103580" y="55288"/>
                      </a:cubicBezTo>
                      <a:cubicBezTo>
                        <a:pt x="103281" y="53190"/>
                        <a:pt x="101633" y="51544"/>
                        <a:pt x="99536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2" name="Freeform: Shape 202"/>
                <p:cNvSpPr/>
                <p:nvPr/>
              </p:nvSpPr>
              <p:spPr>
                <a:xfrm rot="21408600">
                  <a:off x="10487160" y="19202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149"/>
                      </a:moveTo>
                      <a:lnTo>
                        <a:pt x="67151" y="51149"/>
                      </a:lnTo>
                      <a:lnTo>
                        <a:pt x="90011" y="28289"/>
                      </a:lnTo>
                      <a:cubicBezTo>
                        <a:pt x="91905" y="26421"/>
                        <a:pt x="91927" y="23372"/>
                        <a:pt x="90059" y="21479"/>
                      </a:cubicBezTo>
                      <a:cubicBezTo>
                        <a:pt x="88191" y="19585"/>
                        <a:pt x="85142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441" y="60674"/>
                      </a:lnTo>
                      <a:cubicBezTo>
                        <a:pt x="102071" y="60674"/>
                        <a:pt x="104203" y="58542"/>
                        <a:pt x="104203" y="55912"/>
                      </a:cubicBezTo>
                      <a:cubicBezTo>
                        <a:pt x="104203" y="53282"/>
                        <a:pt x="102071" y="51149"/>
                        <a:pt x="99441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3" name="Freeform: Shape 203"/>
                <p:cNvSpPr/>
                <p:nvPr/>
              </p:nvSpPr>
              <p:spPr>
                <a:xfrm rot="21408600">
                  <a:off x="10713960" y="21042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244"/>
                      </a:moveTo>
                      <a:lnTo>
                        <a:pt x="67151" y="51244"/>
                      </a:lnTo>
                      <a:lnTo>
                        <a:pt x="90011" y="28384"/>
                      </a:lnTo>
                      <a:cubicBezTo>
                        <a:pt x="91932" y="26517"/>
                        <a:pt x="91974" y="23447"/>
                        <a:pt x="90106" y="21526"/>
                      </a:cubicBezTo>
                      <a:cubicBezTo>
                        <a:pt x="88239" y="19606"/>
                        <a:pt x="85169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37" y="60278"/>
                        <a:pt x="103923" y="57848"/>
                        <a:pt x="103526" y="55249"/>
                      </a:cubicBezTo>
                      <a:cubicBezTo>
                        <a:pt x="103207" y="53153"/>
                        <a:pt x="101542" y="51522"/>
                        <a:pt x="99441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4" name="Freeform: Shape 204"/>
                <p:cNvSpPr/>
                <p:nvPr/>
              </p:nvSpPr>
              <p:spPr>
                <a:xfrm rot="21408600">
                  <a:off x="10918440" y="18961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149"/>
                      </a:moveTo>
                      <a:lnTo>
                        <a:pt x="67247" y="51149"/>
                      </a:lnTo>
                      <a:lnTo>
                        <a:pt x="90106" y="28289"/>
                      </a:lnTo>
                      <a:cubicBezTo>
                        <a:pt x="92000" y="26421"/>
                        <a:pt x="92022" y="23372"/>
                        <a:pt x="90154" y="21479"/>
                      </a:cubicBezTo>
                      <a:cubicBezTo>
                        <a:pt x="88286" y="19585"/>
                        <a:pt x="85237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66" y="60674"/>
                        <a:pt x="104299" y="58542"/>
                        <a:pt x="104299" y="55912"/>
                      </a:cubicBezTo>
                      <a:cubicBezTo>
                        <a:pt x="104299" y="53282"/>
                        <a:pt x="102166" y="51149"/>
                        <a:pt x="99536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5" name="Freeform: Shape 205"/>
                <p:cNvSpPr/>
                <p:nvPr/>
              </p:nvSpPr>
              <p:spPr>
                <a:xfrm rot="21408600">
                  <a:off x="9648360" y="23850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7" y="28004"/>
                      </a:lnTo>
                      <a:cubicBezTo>
                        <a:pt x="91974" y="26136"/>
                        <a:pt x="91974" y="23109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66" y="60389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4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6" name="Freeform: Shape 206"/>
                <p:cNvSpPr/>
                <p:nvPr/>
              </p:nvSpPr>
              <p:spPr>
                <a:xfrm rot="21408600">
                  <a:off x="9874800" y="25689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7" name="Freeform: Shape 207"/>
                <p:cNvSpPr/>
                <p:nvPr/>
              </p:nvSpPr>
              <p:spPr>
                <a:xfrm rot="21408600">
                  <a:off x="10079280" y="23608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289"/>
                      </a:lnTo>
                      <a:cubicBezTo>
                        <a:pt x="91879" y="26421"/>
                        <a:pt x="91879" y="23394"/>
                        <a:pt x="90011" y="21527"/>
                      </a:cubicBezTo>
                      <a:cubicBezTo>
                        <a:pt x="88143" y="19659"/>
                        <a:pt x="85116" y="19659"/>
                        <a:pt x="83248" y="21527"/>
                      </a:cubicBezTo>
                      <a:lnTo>
                        <a:pt x="60389" y="44387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6" y="60389"/>
                      </a:lnTo>
                      <a:lnTo>
                        <a:pt x="99536" y="60389"/>
                      </a:lnTo>
                      <a:cubicBezTo>
                        <a:pt x="102166" y="60362"/>
                        <a:pt x="104278" y="58208"/>
                        <a:pt x="104251" y="55578"/>
                      </a:cubicBezTo>
                      <a:cubicBezTo>
                        <a:pt x="104224" y="52949"/>
                        <a:pt x="102071" y="50837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8" name="Freeform: Shape 208"/>
                <p:cNvSpPr/>
                <p:nvPr/>
              </p:nvSpPr>
              <p:spPr>
                <a:xfrm rot="21408600">
                  <a:off x="10305720" y="25448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011" y="28289"/>
                      </a:lnTo>
                      <a:cubicBezTo>
                        <a:pt x="91879" y="26421"/>
                        <a:pt x="91879" y="23394"/>
                        <a:pt x="90011" y="21527"/>
                      </a:cubicBezTo>
                      <a:cubicBezTo>
                        <a:pt x="88143" y="19659"/>
                        <a:pt x="85116" y="19659"/>
                        <a:pt x="83248" y="21527"/>
                      </a:cubicBezTo>
                      <a:lnTo>
                        <a:pt x="60389" y="44387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6" y="60389"/>
                      </a:lnTo>
                      <a:lnTo>
                        <a:pt x="99536" y="60389"/>
                      </a:lnTo>
                      <a:cubicBezTo>
                        <a:pt x="102140" y="60017"/>
                        <a:pt x="103950" y="57606"/>
                        <a:pt x="103580" y="55002"/>
                      </a:cubicBezTo>
                      <a:cubicBezTo>
                        <a:pt x="103281" y="52905"/>
                        <a:pt x="101633" y="51258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99" name="Freeform: Shape 209"/>
                <p:cNvSpPr/>
                <p:nvPr/>
              </p:nvSpPr>
              <p:spPr>
                <a:xfrm rot="21408600">
                  <a:off x="10510560" y="23371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441" y="60389"/>
                      </a:lnTo>
                      <a:cubicBezTo>
                        <a:pt x="102071" y="60389"/>
                        <a:pt x="104203" y="58256"/>
                        <a:pt x="104203" y="55626"/>
                      </a:cubicBezTo>
                      <a:cubicBezTo>
                        <a:pt x="104203" y="52996"/>
                        <a:pt x="102071" y="50864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800" name="Freeform: Shape 210"/>
                <p:cNvSpPr/>
                <p:nvPr/>
              </p:nvSpPr>
              <p:spPr>
                <a:xfrm rot="21408600">
                  <a:off x="10737000" y="25207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801" name="Freeform: Shape 211"/>
                <p:cNvSpPr/>
                <p:nvPr/>
              </p:nvSpPr>
              <p:spPr>
                <a:xfrm rot="21408600">
                  <a:off x="10941480" y="23130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6" y="28004"/>
                      </a:lnTo>
                      <a:cubicBezTo>
                        <a:pt x="91974" y="26136"/>
                        <a:pt x="91974" y="23109"/>
                        <a:pt x="90106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66" y="60389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4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802" name="Rectangle 173"/>
              <p:cNvSpPr/>
              <p:nvPr/>
            </p:nvSpPr>
            <p:spPr>
              <a:xfrm rot="21408600">
                <a:off x="9511920" y="1377360"/>
                <a:ext cx="1683360" cy="90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03" name="Rectangle 174"/>
              <p:cNvSpPr/>
              <p:nvPr/>
            </p:nvSpPr>
            <p:spPr>
              <a:xfrm rot="5208600">
                <a:off x="9119880" y="1903320"/>
                <a:ext cx="1851840" cy="99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04" name="Rectangle 175"/>
              <p:cNvSpPr/>
              <p:nvPr/>
            </p:nvSpPr>
            <p:spPr>
              <a:xfrm rot="21408600">
                <a:off x="9519120" y="1508040"/>
                <a:ext cx="1683360" cy="90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05" name="Rectangle 177"/>
              <p:cNvSpPr/>
              <p:nvPr/>
            </p:nvSpPr>
            <p:spPr>
              <a:xfrm rot="5208600">
                <a:off x="8976240" y="1911600"/>
                <a:ext cx="1851840" cy="99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806" name="Group 212"/>
          <p:cNvGrpSpPr/>
          <p:nvPr/>
        </p:nvGrpSpPr>
        <p:grpSpPr>
          <a:xfrm>
            <a:off x="9200160" y="5337000"/>
            <a:ext cx="2473920" cy="1355400"/>
            <a:chOff x="9200160" y="5337000"/>
            <a:chExt cx="2473920" cy="1355400"/>
          </a:xfrm>
        </p:grpSpPr>
        <p:sp>
          <p:nvSpPr>
            <p:cNvPr id="807" name="Rectangle 213"/>
            <p:cNvSpPr/>
            <p:nvPr/>
          </p:nvSpPr>
          <p:spPr>
            <a:xfrm rot="21445800">
              <a:off x="9228240" y="5367960"/>
              <a:ext cx="1419120" cy="129312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808" name="Group 214"/>
            <p:cNvGrpSpPr/>
            <p:nvPr/>
          </p:nvGrpSpPr>
          <p:grpSpPr>
            <a:xfrm>
              <a:off x="9542160" y="5402520"/>
              <a:ext cx="2131920" cy="1145160"/>
              <a:chOff x="9542160" y="5402520"/>
              <a:chExt cx="2131920" cy="1145160"/>
            </a:xfrm>
          </p:grpSpPr>
          <p:sp>
            <p:nvSpPr>
              <p:cNvPr id="809" name="Rectangle: Rounded Corners 215"/>
              <p:cNvSpPr/>
              <p:nvPr/>
            </p:nvSpPr>
            <p:spPr>
              <a:xfrm rot="20973000">
                <a:off x="11560320" y="6068880"/>
                <a:ext cx="80640" cy="370800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>
                <a:solidFill>
                  <a:srgbClr val="0080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10" name="Rectangle: Rounded Corners 216"/>
              <p:cNvSpPr/>
              <p:nvPr/>
            </p:nvSpPr>
            <p:spPr>
              <a:xfrm rot="20973000">
                <a:off x="9574920" y="5523840"/>
                <a:ext cx="80640" cy="370800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>
                <a:solidFill>
                  <a:srgbClr val="0080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11" name="Rectangle: Rounded Corners 217"/>
              <p:cNvSpPr/>
              <p:nvPr/>
            </p:nvSpPr>
            <p:spPr>
              <a:xfrm rot="21445800">
                <a:off x="9591120" y="5450400"/>
                <a:ext cx="2036880" cy="1051920"/>
              </a:xfrm>
              <a:prstGeom prst="roundRect">
                <a:avLst>
                  <a:gd name="adj" fmla="val 4237"/>
                </a:avLst>
              </a:prstGeom>
              <a:pattFill prst="wdDnDiag">
                <a:fgClr>
                  <a:srgbClr val="004667"/>
                </a:fgClr>
                <a:bgClr>
                  <a:srgbClr val="002333"/>
                </a:bgClr>
              </a:pattFill>
              <a:ln>
                <a:noFill/>
              </a:ln>
              <a:scene3d>
                <a:camera prst="orthographicFront"/>
                <a:lightRig dir="t" rig="threePt"/>
              </a:scene3d>
              <a:sp3d>
                <a:bevelT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812" name="Group 218"/>
              <p:cNvGrpSpPr/>
              <p:nvPr/>
            </p:nvGrpSpPr>
            <p:grpSpPr>
              <a:xfrm>
                <a:off x="9567720" y="5402520"/>
                <a:ext cx="2084760" cy="1086480"/>
                <a:chOff x="9567720" y="5402520"/>
                <a:chExt cx="2084760" cy="1086480"/>
              </a:xfrm>
            </p:grpSpPr>
            <p:grpSp>
              <p:nvGrpSpPr>
                <p:cNvPr id="813" name="Group 219"/>
                <p:cNvGrpSpPr/>
                <p:nvPr/>
              </p:nvGrpSpPr>
              <p:grpSpPr>
                <a:xfrm>
                  <a:off x="11145960" y="5402520"/>
                  <a:ext cx="229680" cy="612720"/>
                  <a:chOff x="11145960" y="5402520"/>
                  <a:chExt cx="229680" cy="612720"/>
                </a:xfrm>
              </p:grpSpPr>
              <p:sp>
                <p:nvSpPr>
                  <p:cNvPr id="814" name="Rectangle: Top Corners Rounded 273"/>
                  <p:cNvSpPr/>
                  <p:nvPr/>
                </p:nvSpPr>
                <p:spPr>
                  <a:xfrm rot="10645800">
                    <a:off x="11159280" y="5407560"/>
                    <a:ext cx="202680" cy="603360"/>
                  </a:xfrm>
                  <a:prstGeom prst="round2SameRect">
                    <a:avLst>
                      <a:gd name="adj1" fmla="val 29898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815" name="Group 274"/>
                  <p:cNvGrpSpPr/>
                  <p:nvPr/>
                </p:nvGrpSpPr>
                <p:grpSpPr>
                  <a:xfrm>
                    <a:off x="11166480" y="5402520"/>
                    <a:ext cx="187560" cy="611640"/>
                    <a:chOff x="11166480" y="5402520"/>
                    <a:chExt cx="187560" cy="611640"/>
                  </a:xfrm>
                </p:grpSpPr>
                <p:sp>
                  <p:nvSpPr>
                    <p:cNvPr id="816" name="Straight Connector 275"/>
                    <p:cNvSpPr/>
                    <p:nvPr/>
                  </p:nvSpPr>
                  <p:spPr>
                    <a:xfrm flipH="1" flipV="1">
                      <a:off x="11166480" y="5411160"/>
                      <a:ext cx="27360" cy="60300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817" name="Straight Connector 129"/>
                    <p:cNvSpPr/>
                    <p:nvPr/>
                  </p:nvSpPr>
                  <p:spPr>
                    <a:xfrm rot="16045800">
                      <a:off x="11036880" y="5702400"/>
                      <a:ext cx="60336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818" name="Group 220"/>
                <p:cNvGrpSpPr/>
                <p:nvPr/>
              </p:nvGrpSpPr>
              <p:grpSpPr>
                <a:xfrm>
                  <a:off x="9567720" y="6013080"/>
                  <a:ext cx="1620360" cy="274680"/>
                  <a:chOff x="9567720" y="6013080"/>
                  <a:chExt cx="1620360" cy="274680"/>
                </a:xfrm>
              </p:grpSpPr>
              <p:sp>
                <p:nvSpPr>
                  <p:cNvPr id="819" name="Rectangle: Top Corners Rounded 269"/>
                  <p:cNvSpPr/>
                  <p:nvPr/>
                </p:nvSpPr>
                <p:spPr>
                  <a:xfrm rot="5245800">
                    <a:off x="10276200" y="5343840"/>
                    <a:ext cx="202680" cy="1613160"/>
                  </a:xfrm>
                  <a:prstGeom prst="round2SameRect">
                    <a:avLst>
                      <a:gd name="adj1" fmla="val 29898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820" name="Group 270"/>
                  <p:cNvGrpSpPr/>
                  <p:nvPr/>
                </p:nvGrpSpPr>
                <p:grpSpPr>
                  <a:xfrm>
                    <a:off x="9569160" y="6035400"/>
                    <a:ext cx="1592640" cy="231840"/>
                    <a:chOff x="9569160" y="6035400"/>
                    <a:chExt cx="1592640" cy="231840"/>
                  </a:xfrm>
                </p:grpSpPr>
                <p:sp>
                  <p:nvSpPr>
                    <p:cNvPr id="821" name="Straight Connector 271"/>
                    <p:cNvSpPr/>
                    <p:nvPr/>
                  </p:nvSpPr>
                  <p:spPr>
                    <a:xfrm flipH="1">
                      <a:off x="9574920" y="6198480"/>
                      <a:ext cx="1529280" cy="6876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822" name="Straight Connector 129"/>
                    <p:cNvSpPr/>
                    <p:nvPr/>
                  </p:nvSpPr>
                  <p:spPr>
                    <a:xfrm rot="10645800">
                      <a:off x="9568440" y="6071040"/>
                      <a:ext cx="159408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823" name="Group 221"/>
                <p:cNvGrpSpPr/>
                <p:nvPr/>
              </p:nvGrpSpPr>
              <p:grpSpPr>
                <a:xfrm>
                  <a:off x="11181960" y="6197760"/>
                  <a:ext cx="215280" cy="291240"/>
                  <a:chOff x="11181960" y="6197760"/>
                  <a:chExt cx="215280" cy="291240"/>
                </a:xfrm>
              </p:grpSpPr>
              <p:sp>
                <p:nvSpPr>
                  <p:cNvPr id="824" name="Rectangle: Top Corners Rounded 228"/>
                  <p:cNvSpPr/>
                  <p:nvPr/>
                </p:nvSpPr>
                <p:spPr>
                  <a:xfrm rot="10645800">
                    <a:off x="11188080" y="6202080"/>
                    <a:ext cx="202680" cy="282600"/>
                  </a:xfrm>
                  <a:prstGeom prst="round2SameRect">
                    <a:avLst>
                      <a:gd name="adj1" fmla="val 28294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825" name="Group 229"/>
                  <p:cNvGrpSpPr/>
                  <p:nvPr/>
                </p:nvGrpSpPr>
                <p:grpSpPr>
                  <a:xfrm>
                    <a:off x="11202480" y="6197760"/>
                    <a:ext cx="173160" cy="290160"/>
                    <a:chOff x="11202480" y="6197760"/>
                    <a:chExt cx="173160" cy="290160"/>
                  </a:xfrm>
                </p:grpSpPr>
                <p:sp>
                  <p:nvSpPr>
                    <p:cNvPr id="826" name="Straight Connector 230"/>
                    <p:cNvSpPr/>
                    <p:nvPr/>
                  </p:nvSpPr>
                  <p:spPr>
                    <a:xfrm flipH="1" flipV="1">
                      <a:off x="11202480" y="6205320"/>
                      <a:ext cx="12600" cy="28260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827" name="Straight Connector 129"/>
                    <p:cNvSpPr/>
                    <p:nvPr/>
                  </p:nvSpPr>
                  <p:spPr>
                    <a:xfrm rot="16045800">
                      <a:off x="11226240" y="6337440"/>
                      <a:ext cx="28260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828" name="Group 222"/>
                <p:cNvGrpSpPr/>
                <p:nvPr/>
              </p:nvGrpSpPr>
              <p:grpSpPr>
                <a:xfrm>
                  <a:off x="11361240" y="5992200"/>
                  <a:ext cx="291240" cy="215280"/>
                  <a:chOff x="11361240" y="5992200"/>
                  <a:chExt cx="291240" cy="215280"/>
                </a:xfrm>
              </p:grpSpPr>
              <p:sp>
                <p:nvSpPr>
                  <p:cNvPr id="829" name="Rectangle: Top Corners Rounded 224"/>
                  <p:cNvSpPr/>
                  <p:nvPr/>
                </p:nvSpPr>
                <p:spPr>
                  <a:xfrm rot="5245800">
                    <a:off x="11405520" y="5958360"/>
                    <a:ext cx="202680" cy="282600"/>
                  </a:xfrm>
                  <a:prstGeom prst="round2SameRect">
                    <a:avLst>
                      <a:gd name="adj1" fmla="val 28294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830" name="Group 225"/>
                  <p:cNvGrpSpPr/>
                  <p:nvPr/>
                </p:nvGrpSpPr>
                <p:grpSpPr>
                  <a:xfrm>
                    <a:off x="11376360" y="6014160"/>
                    <a:ext cx="266760" cy="171360"/>
                    <a:chOff x="11376360" y="6014160"/>
                    <a:chExt cx="266760" cy="171360"/>
                  </a:xfrm>
                </p:grpSpPr>
                <p:sp>
                  <p:nvSpPr>
                    <p:cNvPr id="831" name="Straight Connector 226"/>
                    <p:cNvSpPr/>
                    <p:nvPr/>
                  </p:nvSpPr>
                  <p:spPr>
                    <a:xfrm flipH="1">
                      <a:off x="11388240" y="6174360"/>
                      <a:ext cx="254880" cy="1116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832" name="Straight Connector 129"/>
                    <p:cNvSpPr/>
                    <p:nvPr/>
                  </p:nvSpPr>
                  <p:spPr>
                    <a:xfrm rot="10645800">
                      <a:off x="11376360" y="6019560"/>
                      <a:ext cx="25488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sp>
              <p:nvSpPr>
                <p:cNvPr id="833" name="Rectangle: Rounded Corners 223"/>
                <p:cNvSpPr/>
                <p:nvPr/>
              </p:nvSpPr>
              <p:spPr>
                <a:xfrm rot="10645800">
                  <a:off x="11137320" y="5963760"/>
                  <a:ext cx="283320" cy="28908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00607b"/>
                    </a:gs>
                    <a:gs pos="100000">
                      <a:srgbClr val="00607b"/>
                    </a:gs>
                  </a:gsLst>
                  <a:lin ang="2700000"/>
                </a:gradFill>
                <a:ln>
                  <a:noFill/>
                </a:ln>
                <a:effectLst>
                  <a:outerShdw algn="tr" blurRad="12600" dir="0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grpSp>
        <p:nvGrpSpPr>
          <p:cNvPr id="834" name="Group 277"/>
          <p:cNvGrpSpPr/>
          <p:nvPr/>
        </p:nvGrpSpPr>
        <p:grpSpPr>
          <a:xfrm>
            <a:off x="9627120" y="2948760"/>
            <a:ext cx="2743200" cy="2650320"/>
            <a:chOff x="9627120" y="2948760"/>
            <a:chExt cx="2743200" cy="2650320"/>
          </a:xfrm>
        </p:grpSpPr>
        <p:sp>
          <p:nvSpPr>
            <p:cNvPr id="835" name="Oval 278"/>
            <p:cNvSpPr/>
            <p:nvPr/>
          </p:nvSpPr>
          <p:spPr>
            <a:xfrm rot="702600">
              <a:off x="9841320" y="3119040"/>
              <a:ext cx="1916280" cy="2309400"/>
            </a:xfrm>
            <a:prstGeom prst="ellipse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36" name="Rectangle: Rounded Corners 174"/>
            <p:cNvSpPr/>
            <p:nvPr/>
          </p:nvSpPr>
          <p:spPr>
            <a:xfrm rot="702600">
              <a:off x="10283040" y="3313080"/>
              <a:ext cx="1913040" cy="1913040"/>
            </a:xfrm>
            <a:prstGeom prst="ellipse">
              <a:avLst/>
            </a:prstGeom>
            <a:pattFill prst="smCheck">
              <a:fgClr>
                <a:srgbClr val="2b2829"/>
              </a:fgClr>
              <a:bgClr>
                <a:srgbClr val="9e9388"/>
              </a:bgClr>
            </a:pattFill>
            <a:ln>
              <a:noFill/>
            </a:ln>
            <a:scene3d>
              <a:camera prst="orthographicFront"/>
              <a:lightRig dir="t" rig="threePt">
                <a:rot lat="0" lon="0" rev="10200000"/>
              </a:lightRig>
            </a:scene3d>
            <a:sp3d>
              <a:bevelT prst="angle" w="44450" h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837" name="Group 280"/>
            <p:cNvGrpSpPr/>
            <p:nvPr/>
          </p:nvGrpSpPr>
          <p:grpSpPr>
            <a:xfrm>
              <a:off x="10261440" y="3970440"/>
              <a:ext cx="1953720" cy="594720"/>
              <a:chOff x="10261440" y="3970440"/>
              <a:chExt cx="1953720" cy="594720"/>
            </a:xfrm>
          </p:grpSpPr>
          <p:sp>
            <p:nvSpPr>
              <p:cNvPr id="838" name="Rectangle 287"/>
              <p:cNvSpPr/>
              <p:nvPr/>
            </p:nvSpPr>
            <p:spPr>
              <a:xfrm rot="6102600">
                <a:off x="11137320" y="3291480"/>
                <a:ext cx="202680" cy="1952280"/>
              </a:xfrm>
              <a:prstGeom prst="rect">
                <a:avLst/>
              </a:prstGeom>
              <a:gradFill rotWithShape="0">
                <a:gsLst>
                  <a:gs pos="30000">
                    <a:srgbClr val="769b3f"/>
                  </a:gs>
                  <a:gs pos="100000">
                    <a:srgbClr val="3b4d1f"/>
                  </a:gs>
                </a:gsLst>
                <a:lin ang="108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839" name="Group 288"/>
              <p:cNvGrpSpPr/>
              <p:nvPr/>
            </p:nvGrpSpPr>
            <p:grpSpPr>
              <a:xfrm>
                <a:off x="10261440" y="3992040"/>
                <a:ext cx="1927440" cy="547200"/>
                <a:chOff x="10261440" y="3992040"/>
                <a:chExt cx="1927440" cy="547200"/>
              </a:xfrm>
            </p:grpSpPr>
            <p:sp>
              <p:nvSpPr>
                <p:cNvPr id="840" name="Straight Connector 289"/>
                <p:cNvSpPr/>
                <p:nvPr/>
              </p:nvSpPr>
              <p:spPr>
                <a:xfrm flipH="1" flipV="1">
                  <a:off x="10261440" y="4147920"/>
                  <a:ext cx="1888920" cy="39132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841" name="Straight Connector 129"/>
                <p:cNvSpPr/>
                <p:nvPr/>
              </p:nvSpPr>
              <p:spPr>
                <a:xfrm rot="11502600">
                  <a:off x="10279440" y="4187520"/>
                  <a:ext cx="1928880" cy="3240"/>
                </a:xfrm>
                <a:prstGeom prst="curvedConnector3">
                  <a:avLst>
                    <a:gd name="adj1" fmla="val 50000"/>
                  </a:avLst>
                </a:prstGeom>
                <a:noFill/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grpSp>
          <p:nvGrpSpPr>
            <p:cNvPr id="842" name="Group 281"/>
            <p:cNvGrpSpPr/>
            <p:nvPr/>
          </p:nvGrpSpPr>
          <p:grpSpPr>
            <a:xfrm>
              <a:off x="10941120" y="3299760"/>
              <a:ext cx="594720" cy="1953360"/>
              <a:chOff x="10941120" y="3299760"/>
              <a:chExt cx="594720" cy="1953360"/>
            </a:xfrm>
          </p:grpSpPr>
          <p:sp>
            <p:nvSpPr>
              <p:cNvPr id="843" name="Rectangle 283"/>
              <p:cNvSpPr/>
              <p:nvPr/>
            </p:nvSpPr>
            <p:spPr>
              <a:xfrm rot="702600">
                <a:off x="11136960" y="3299760"/>
                <a:ext cx="202680" cy="1952280"/>
              </a:xfrm>
              <a:prstGeom prst="rect">
                <a:avLst/>
              </a:prstGeom>
              <a:gradFill rotWithShape="0">
                <a:gsLst>
                  <a:gs pos="30000">
                    <a:srgbClr val="769b3f"/>
                  </a:gs>
                  <a:gs pos="100000">
                    <a:srgbClr val="3b4d1f"/>
                  </a:gs>
                </a:gsLst>
                <a:lin ang="108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844" name="Group 284"/>
              <p:cNvGrpSpPr/>
              <p:nvPr/>
            </p:nvGrpSpPr>
            <p:grpSpPr>
              <a:xfrm>
                <a:off x="10962720" y="3325680"/>
                <a:ext cx="546840" cy="1927440"/>
                <a:chOff x="10962720" y="3325680"/>
                <a:chExt cx="546840" cy="1927440"/>
              </a:xfrm>
            </p:grpSpPr>
            <p:sp>
              <p:nvSpPr>
                <p:cNvPr id="845" name="Straight Connector 285"/>
                <p:cNvSpPr/>
                <p:nvPr/>
              </p:nvSpPr>
              <p:spPr>
                <a:xfrm flipH="1">
                  <a:off x="11118240" y="3364200"/>
                  <a:ext cx="391320" cy="188892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846" name="Straight Connector 129"/>
                <p:cNvSpPr/>
                <p:nvPr/>
              </p:nvSpPr>
              <p:spPr>
                <a:xfrm rot="6102600">
                  <a:off x="10195200" y="4268520"/>
                  <a:ext cx="1928880" cy="3240"/>
                </a:xfrm>
                <a:prstGeom prst="curvedConnector3">
                  <a:avLst>
                    <a:gd name="adj1" fmla="val 50000"/>
                  </a:avLst>
                </a:prstGeom>
                <a:noFill/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sp>
          <p:nvSpPr>
            <p:cNvPr id="847" name="Star: 7 Points 282"/>
            <p:cNvSpPr/>
            <p:nvPr/>
          </p:nvSpPr>
          <p:spPr>
            <a:xfrm rot="12009600">
              <a:off x="11028960" y="4067280"/>
              <a:ext cx="415080" cy="423720"/>
            </a:xfrm>
            <a:prstGeom prst="star7">
              <a:avLst>
                <a:gd name="adj" fmla="val 34601"/>
                <a:gd name="hf" fmla="val 102572"/>
                <a:gd name="vf" fmla="val 105210"/>
              </a:avLst>
            </a:prstGeom>
            <a:gradFill rotWithShape="0">
              <a:gsLst>
                <a:gs pos="30000">
                  <a:srgbClr val="769b3f"/>
                </a:gs>
                <a:gs pos="100000">
                  <a:srgbClr val="3b4d1f"/>
                </a:gs>
              </a:gsLst>
              <a:lin ang="16704000"/>
            </a:gradFill>
            <a:ln>
              <a:noFill/>
            </a:ln>
            <a:effectLst>
              <a:outerShdw algn="tr" blurRad="12600" dir="0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848" name="Group 291"/>
          <p:cNvGrpSpPr/>
          <p:nvPr/>
        </p:nvGrpSpPr>
        <p:grpSpPr>
          <a:xfrm>
            <a:off x="7556400" y="3092760"/>
            <a:ext cx="2735280" cy="2174400"/>
            <a:chOff x="7556400" y="3092760"/>
            <a:chExt cx="2735280" cy="2174400"/>
          </a:xfrm>
        </p:grpSpPr>
        <p:sp>
          <p:nvSpPr>
            <p:cNvPr id="849" name="Rectangle 292"/>
            <p:cNvSpPr/>
            <p:nvPr/>
          </p:nvSpPr>
          <p:spPr>
            <a:xfrm rot="178800">
              <a:off x="7609320" y="3128040"/>
              <a:ext cx="1419120" cy="208224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50" name="Rectangle: Rounded Corners 293"/>
            <p:cNvSpPr/>
            <p:nvPr/>
          </p:nvSpPr>
          <p:spPr>
            <a:xfrm rot="178800">
              <a:off x="8203320" y="3178800"/>
              <a:ext cx="2036880" cy="2036880"/>
            </a:xfrm>
            <a:prstGeom prst="roundRect">
              <a:avLst>
                <a:gd name="adj" fmla="val 2794"/>
              </a:avLst>
            </a:prstGeom>
            <a:pattFill prst="dkVert">
              <a:fgClr>
                <a:srgbClr val="769b3f"/>
              </a:fgClr>
              <a:bgClr>
                <a:srgbClr val="58742f"/>
              </a:bgClr>
            </a:pattFill>
            <a:ln>
              <a:noFill/>
            </a:ln>
            <a:scene3d>
              <a:camera prst="orthographicFront"/>
              <a:lightRig dir="t" rig="threePt"/>
            </a:scene3d>
            <a:sp3d>
              <a:bevelT w="133350" h="317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51" name="Graphic 15"/>
            <p:cNvSpPr/>
            <p:nvPr/>
          </p:nvSpPr>
          <p:spPr>
            <a:xfrm rot="178800">
              <a:off x="8196120" y="3803760"/>
              <a:ext cx="1177200" cy="1278000"/>
            </a:xfrm>
            <a:custGeom>
              <a:avLst/>
              <a:gdLst/>
              <a:ahLst/>
              <a:rect l="l" t="t" r="r" b="b"/>
              <a:pathLst>
                <a:path w="549361" h="596408">
                  <a:moveTo>
                    <a:pt x="100121" y="256461"/>
                  </a:moveTo>
                  <a:cubicBezTo>
                    <a:pt x="126901" y="250671"/>
                    <a:pt x="151510" y="242709"/>
                    <a:pt x="173224" y="231128"/>
                  </a:cubicBezTo>
                  <a:cubicBezTo>
                    <a:pt x="154406" y="219547"/>
                    <a:pt x="135587" y="205071"/>
                    <a:pt x="112425" y="186977"/>
                  </a:cubicBezTo>
                  <a:cubicBezTo>
                    <a:pt x="151510" y="181910"/>
                    <a:pt x="181910" y="170329"/>
                    <a:pt x="205071" y="152234"/>
                  </a:cubicBezTo>
                  <a:cubicBezTo>
                    <a:pt x="193491" y="144996"/>
                    <a:pt x="181910" y="135587"/>
                    <a:pt x="168158" y="124730"/>
                  </a:cubicBezTo>
                  <a:cubicBezTo>
                    <a:pt x="236918" y="116768"/>
                    <a:pt x="261528" y="76236"/>
                    <a:pt x="274556" y="9646"/>
                  </a:cubicBezTo>
                  <a:cubicBezTo>
                    <a:pt x="288308" y="76236"/>
                    <a:pt x="312917" y="116768"/>
                    <a:pt x="381678" y="124730"/>
                  </a:cubicBezTo>
                  <a:cubicBezTo>
                    <a:pt x="367926" y="135587"/>
                    <a:pt x="356345" y="144996"/>
                    <a:pt x="344764" y="152234"/>
                  </a:cubicBezTo>
                  <a:cubicBezTo>
                    <a:pt x="367926" y="170329"/>
                    <a:pt x="397601" y="181910"/>
                    <a:pt x="437410" y="186977"/>
                  </a:cubicBezTo>
                  <a:cubicBezTo>
                    <a:pt x="414249" y="205071"/>
                    <a:pt x="395430" y="219547"/>
                    <a:pt x="376611" y="231128"/>
                  </a:cubicBezTo>
                  <a:cubicBezTo>
                    <a:pt x="398325" y="242709"/>
                    <a:pt x="422210" y="250671"/>
                    <a:pt x="448991" y="256461"/>
                  </a:cubicBezTo>
                  <a:cubicBezTo>
                    <a:pt x="424382" y="280346"/>
                    <a:pt x="398325" y="298441"/>
                    <a:pt x="371545" y="311470"/>
                  </a:cubicBezTo>
                  <a:cubicBezTo>
                    <a:pt x="416420" y="347659"/>
                    <a:pt x="473600" y="372269"/>
                    <a:pt x="540189" y="386744"/>
                  </a:cubicBezTo>
                  <a:cubicBezTo>
                    <a:pt x="466362" y="456953"/>
                    <a:pt x="386021" y="496038"/>
                    <a:pt x="304232" y="503276"/>
                  </a:cubicBezTo>
                  <a:lnTo>
                    <a:pt x="304232" y="587236"/>
                  </a:lnTo>
                  <a:lnTo>
                    <a:pt x="245604" y="587236"/>
                  </a:lnTo>
                  <a:lnTo>
                    <a:pt x="245604" y="503276"/>
                  </a:lnTo>
                  <a:cubicBezTo>
                    <a:pt x="164539" y="496038"/>
                    <a:pt x="83474" y="457677"/>
                    <a:pt x="9646" y="386744"/>
                  </a:cubicBezTo>
                  <a:cubicBezTo>
                    <a:pt x="76236" y="372269"/>
                    <a:pt x="132692" y="347659"/>
                    <a:pt x="178291" y="311470"/>
                  </a:cubicBezTo>
                  <a:cubicBezTo>
                    <a:pt x="151510" y="298441"/>
                    <a:pt x="125454" y="280346"/>
                    <a:pt x="100121" y="256461"/>
                  </a:cubicBezTo>
                  <a:close/>
                  <a:moveTo>
                    <a:pt x="172501" y="176843"/>
                  </a:moveTo>
                  <a:lnTo>
                    <a:pt x="177567" y="192043"/>
                  </a:lnTo>
                  <a:lnTo>
                    <a:pt x="192767" y="192043"/>
                  </a:lnTo>
                  <a:lnTo>
                    <a:pt x="180462" y="200729"/>
                  </a:lnTo>
                  <a:lnTo>
                    <a:pt x="184805" y="215928"/>
                  </a:lnTo>
                  <a:lnTo>
                    <a:pt x="172501" y="206519"/>
                  </a:lnTo>
                  <a:lnTo>
                    <a:pt x="160196" y="215928"/>
                  </a:lnTo>
                  <a:lnTo>
                    <a:pt x="164539" y="200729"/>
                  </a:lnTo>
                  <a:lnTo>
                    <a:pt x="152234" y="192043"/>
                  </a:lnTo>
                  <a:lnTo>
                    <a:pt x="167434" y="192043"/>
                  </a:lnTo>
                  <a:lnTo>
                    <a:pt x="172501" y="176843"/>
                  </a:lnTo>
                  <a:close/>
                  <a:moveTo>
                    <a:pt x="273832" y="105187"/>
                  </a:moveTo>
                  <a:lnTo>
                    <a:pt x="278899" y="120387"/>
                  </a:lnTo>
                  <a:lnTo>
                    <a:pt x="294098" y="120387"/>
                  </a:lnTo>
                  <a:lnTo>
                    <a:pt x="281794" y="129073"/>
                  </a:lnTo>
                  <a:lnTo>
                    <a:pt x="286860" y="144272"/>
                  </a:lnTo>
                  <a:lnTo>
                    <a:pt x="273832" y="134863"/>
                  </a:lnTo>
                  <a:lnTo>
                    <a:pt x="261528" y="144272"/>
                  </a:lnTo>
                  <a:lnTo>
                    <a:pt x="266594" y="129073"/>
                  </a:lnTo>
                  <a:lnTo>
                    <a:pt x="253566" y="120387"/>
                  </a:lnTo>
                  <a:lnTo>
                    <a:pt x="269489" y="120387"/>
                  </a:lnTo>
                  <a:lnTo>
                    <a:pt x="273832" y="105187"/>
                  </a:lnTo>
                  <a:close/>
                  <a:moveTo>
                    <a:pt x="274556" y="186977"/>
                  </a:moveTo>
                  <a:lnTo>
                    <a:pt x="290479" y="236195"/>
                  </a:lnTo>
                  <a:lnTo>
                    <a:pt x="342593" y="236195"/>
                  </a:lnTo>
                  <a:lnTo>
                    <a:pt x="300613" y="266594"/>
                  </a:lnTo>
                  <a:lnTo>
                    <a:pt x="316536" y="315812"/>
                  </a:lnTo>
                  <a:lnTo>
                    <a:pt x="274556" y="284689"/>
                  </a:lnTo>
                  <a:lnTo>
                    <a:pt x="233299" y="315812"/>
                  </a:lnTo>
                  <a:lnTo>
                    <a:pt x="249223" y="266594"/>
                  </a:lnTo>
                  <a:lnTo>
                    <a:pt x="207243" y="236195"/>
                  </a:lnTo>
                  <a:lnTo>
                    <a:pt x="258632" y="236195"/>
                  </a:lnTo>
                  <a:lnTo>
                    <a:pt x="274556" y="186977"/>
                  </a:lnTo>
                  <a:close/>
                  <a:moveTo>
                    <a:pt x="376611" y="176843"/>
                  </a:moveTo>
                  <a:lnTo>
                    <a:pt x="381678" y="192043"/>
                  </a:lnTo>
                  <a:lnTo>
                    <a:pt x="397601" y="192043"/>
                  </a:lnTo>
                  <a:lnTo>
                    <a:pt x="384573" y="200729"/>
                  </a:lnTo>
                  <a:lnTo>
                    <a:pt x="389640" y="215928"/>
                  </a:lnTo>
                  <a:lnTo>
                    <a:pt x="376611" y="206519"/>
                  </a:lnTo>
                  <a:lnTo>
                    <a:pt x="364307" y="215928"/>
                  </a:lnTo>
                  <a:lnTo>
                    <a:pt x="369373" y="200729"/>
                  </a:lnTo>
                  <a:lnTo>
                    <a:pt x="356345" y="192043"/>
                  </a:lnTo>
                  <a:lnTo>
                    <a:pt x="372268" y="192043"/>
                  </a:lnTo>
                  <a:lnTo>
                    <a:pt x="376611" y="176843"/>
                  </a:lnTo>
                  <a:close/>
                  <a:moveTo>
                    <a:pt x="164539" y="244880"/>
                  </a:moveTo>
                  <a:lnTo>
                    <a:pt x="168882" y="260080"/>
                  </a:lnTo>
                  <a:lnTo>
                    <a:pt x="184805" y="260080"/>
                  </a:lnTo>
                  <a:lnTo>
                    <a:pt x="172501" y="268766"/>
                  </a:lnTo>
                  <a:lnTo>
                    <a:pt x="176843" y="283965"/>
                  </a:lnTo>
                  <a:lnTo>
                    <a:pt x="164539" y="274556"/>
                  </a:lnTo>
                  <a:lnTo>
                    <a:pt x="152234" y="283965"/>
                  </a:lnTo>
                  <a:lnTo>
                    <a:pt x="156577" y="268766"/>
                  </a:lnTo>
                  <a:lnTo>
                    <a:pt x="144272" y="260080"/>
                  </a:lnTo>
                  <a:lnTo>
                    <a:pt x="159472" y="260080"/>
                  </a:lnTo>
                  <a:lnTo>
                    <a:pt x="164539" y="244880"/>
                  </a:lnTo>
                  <a:close/>
                  <a:moveTo>
                    <a:pt x="385297" y="244880"/>
                  </a:moveTo>
                  <a:lnTo>
                    <a:pt x="390363" y="260080"/>
                  </a:lnTo>
                  <a:lnTo>
                    <a:pt x="405563" y="260080"/>
                  </a:lnTo>
                  <a:lnTo>
                    <a:pt x="393259" y="268766"/>
                  </a:lnTo>
                  <a:lnTo>
                    <a:pt x="398325" y="283965"/>
                  </a:lnTo>
                  <a:lnTo>
                    <a:pt x="385297" y="274556"/>
                  </a:lnTo>
                  <a:lnTo>
                    <a:pt x="372992" y="283965"/>
                  </a:lnTo>
                  <a:lnTo>
                    <a:pt x="378059" y="268766"/>
                  </a:lnTo>
                  <a:lnTo>
                    <a:pt x="365030" y="260080"/>
                  </a:lnTo>
                  <a:lnTo>
                    <a:pt x="380954" y="260080"/>
                  </a:lnTo>
                  <a:lnTo>
                    <a:pt x="385297" y="244880"/>
                  </a:lnTo>
                  <a:close/>
                  <a:moveTo>
                    <a:pt x="158748" y="359964"/>
                  </a:moveTo>
                  <a:lnTo>
                    <a:pt x="168882" y="391811"/>
                  </a:lnTo>
                  <a:lnTo>
                    <a:pt x="202900" y="391811"/>
                  </a:lnTo>
                  <a:lnTo>
                    <a:pt x="175396" y="411354"/>
                  </a:lnTo>
                  <a:lnTo>
                    <a:pt x="186253" y="443201"/>
                  </a:lnTo>
                  <a:lnTo>
                    <a:pt x="158748" y="423658"/>
                  </a:lnTo>
                  <a:lnTo>
                    <a:pt x="131244" y="443201"/>
                  </a:lnTo>
                  <a:lnTo>
                    <a:pt x="142101" y="411354"/>
                  </a:lnTo>
                  <a:lnTo>
                    <a:pt x="114597" y="391811"/>
                  </a:lnTo>
                  <a:lnTo>
                    <a:pt x="148615" y="391811"/>
                  </a:lnTo>
                  <a:lnTo>
                    <a:pt x="158748" y="359964"/>
                  </a:lnTo>
                  <a:close/>
                  <a:moveTo>
                    <a:pt x="407011" y="359964"/>
                  </a:moveTo>
                  <a:lnTo>
                    <a:pt x="417144" y="391811"/>
                  </a:lnTo>
                  <a:lnTo>
                    <a:pt x="451162" y="391811"/>
                  </a:lnTo>
                  <a:lnTo>
                    <a:pt x="423658" y="411354"/>
                  </a:lnTo>
                  <a:lnTo>
                    <a:pt x="433791" y="443201"/>
                  </a:lnTo>
                  <a:lnTo>
                    <a:pt x="407011" y="423658"/>
                  </a:lnTo>
                  <a:lnTo>
                    <a:pt x="379506" y="443201"/>
                  </a:lnTo>
                  <a:lnTo>
                    <a:pt x="390363" y="411354"/>
                  </a:lnTo>
                  <a:lnTo>
                    <a:pt x="362859" y="391811"/>
                  </a:lnTo>
                  <a:lnTo>
                    <a:pt x="396154" y="391811"/>
                  </a:lnTo>
                  <a:lnTo>
                    <a:pt x="407011" y="359964"/>
                  </a:lnTo>
                  <a:close/>
                  <a:moveTo>
                    <a:pt x="274556" y="378783"/>
                  </a:moveTo>
                  <a:lnTo>
                    <a:pt x="285413" y="411354"/>
                  </a:lnTo>
                  <a:lnTo>
                    <a:pt x="318707" y="411354"/>
                  </a:lnTo>
                  <a:lnTo>
                    <a:pt x="291203" y="430896"/>
                  </a:lnTo>
                  <a:lnTo>
                    <a:pt x="302060" y="462743"/>
                  </a:lnTo>
                  <a:lnTo>
                    <a:pt x="274556" y="443201"/>
                  </a:lnTo>
                  <a:lnTo>
                    <a:pt x="247775" y="462743"/>
                  </a:lnTo>
                  <a:lnTo>
                    <a:pt x="257909" y="430896"/>
                  </a:lnTo>
                  <a:lnTo>
                    <a:pt x="231128" y="411354"/>
                  </a:lnTo>
                  <a:lnTo>
                    <a:pt x="264423" y="411354"/>
                  </a:lnTo>
                  <a:lnTo>
                    <a:pt x="274556" y="378783"/>
                  </a:lnTo>
                  <a:close/>
                </a:path>
              </a:pathLst>
            </a:cu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52" name="Star: 10 Points 295"/>
            <p:cNvSpPr/>
            <p:nvPr/>
          </p:nvSpPr>
          <p:spPr>
            <a:xfrm rot="178800">
              <a:off x="9146160" y="3719880"/>
              <a:ext cx="310680" cy="31068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53" name="Star: 10 Points 296"/>
            <p:cNvSpPr/>
            <p:nvPr/>
          </p:nvSpPr>
          <p:spPr>
            <a:xfrm rot="178800">
              <a:off x="9752400" y="4472640"/>
              <a:ext cx="155160" cy="15516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854" name="Star: 10 Points 297"/>
            <p:cNvSpPr/>
            <p:nvPr/>
          </p:nvSpPr>
          <p:spPr>
            <a:xfrm rot="178800">
              <a:off x="8876880" y="3375360"/>
              <a:ext cx="155160" cy="15516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855" name="Group 4"/>
          <p:cNvGrpSpPr/>
          <p:nvPr/>
        </p:nvGrpSpPr>
        <p:grpSpPr>
          <a:xfrm>
            <a:off x="3672000" y="1988280"/>
            <a:ext cx="3121920" cy="3567600"/>
            <a:chOff x="3672000" y="1988280"/>
            <a:chExt cx="3121920" cy="3567600"/>
          </a:xfrm>
        </p:grpSpPr>
        <p:pic>
          <p:nvPicPr>
            <p:cNvPr id="856" name="Picture 299" descr="Bent Paper Shadow"/>
            <p:cNvPicPr/>
            <p:nvPr/>
          </p:nvPicPr>
          <p:blipFill>
            <a:blip r:embed="rId3"/>
            <a:stretch/>
          </p:blipFill>
          <p:spPr>
            <a:xfrm rot="165000">
              <a:off x="3681000" y="5015520"/>
              <a:ext cx="3103200" cy="4662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857" name="Rectangle: Rounded Corners 300"/>
            <p:cNvSpPr/>
            <p:nvPr/>
          </p:nvSpPr>
          <p:spPr>
            <a:xfrm rot="165000">
              <a:off x="3978360" y="2050200"/>
              <a:ext cx="2660760" cy="32313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162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858" name="Picture Placeholder 17"/>
          <p:cNvSpPr/>
          <p:nvPr/>
        </p:nvSpPr>
        <p:spPr>
          <a:xfrm rot="165000">
            <a:off x="4189320" y="2246040"/>
            <a:ext cx="2260800" cy="237996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0">
            <a:noFill/>
          </a:ln>
          <a:effectLst>
            <a:innerShdw blurRad="25400" dir="13500000" dist="12700">
              <a:srgbClr val="000000">
                <a:alpha val="16000"/>
              </a:srgbClr>
            </a:innerShdw>
          </a:effectLst>
        </p:spPr>
        <p:style>
          <a:lnRef idx="0"/>
          <a:fillRef idx="0"/>
          <a:effectRef idx="0"/>
          <a:fontRef idx="minor"/>
        </p:style>
        <p:txBody>
          <a:bodyPr lIns="180000" rIns="180000" tIns="0" bIns="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100" spc="-1" strike="noStrike">
                <a:solidFill>
                  <a:srgbClr val="ffffff"/>
                </a:solidFill>
                <a:latin typeface="Times New Roman"/>
              </a:rPr>
              <a:t>Insert Photo or Drag &amp; Drop your Photo</a:t>
            </a:r>
            <a:endParaRPr b="0" lang="sr-Latn-RS" sz="1100" spc="-1" strike="noStrike">
              <a:latin typeface="Arial"/>
            </a:endParaRPr>
          </a:p>
        </p:txBody>
      </p:sp>
      <p:grpSp>
        <p:nvGrpSpPr>
          <p:cNvPr id="859" name="Group 2"/>
          <p:cNvGrpSpPr/>
          <p:nvPr/>
        </p:nvGrpSpPr>
        <p:grpSpPr>
          <a:xfrm>
            <a:off x="172440" y="2063160"/>
            <a:ext cx="3310560" cy="3783960"/>
            <a:chOff x="172440" y="2063160"/>
            <a:chExt cx="3310560" cy="3783960"/>
          </a:xfrm>
        </p:grpSpPr>
        <p:pic>
          <p:nvPicPr>
            <p:cNvPr id="860" name="Picture 303" descr="Bent Paper Shadow"/>
            <p:cNvPicPr/>
            <p:nvPr/>
          </p:nvPicPr>
          <p:blipFill>
            <a:blip r:embed="rId4"/>
            <a:stretch/>
          </p:blipFill>
          <p:spPr>
            <a:xfrm rot="21144600">
              <a:off x="362160" y="5177880"/>
              <a:ext cx="3103200" cy="4662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861" name="Rectangle: Rounded Corners 304"/>
            <p:cNvSpPr/>
            <p:nvPr/>
          </p:nvSpPr>
          <p:spPr>
            <a:xfrm rot="21144600">
              <a:off x="374040" y="2224440"/>
              <a:ext cx="2660760" cy="32313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21144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862" name="Picture Placeholder 17"/>
          <p:cNvSpPr/>
          <p:nvPr/>
        </p:nvSpPr>
        <p:spPr>
          <a:xfrm rot="21144600">
            <a:off x="543960" y="2422440"/>
            <a:ext cx="2260800" cy="237996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0">
            <a:noFill/>
          </a:ln>
          <a:effectLst>
            <a:innerShdw blurRad="25400" dir="13500000" dist="12700">
              <a:srgbClr val="000000">
                <a:alpha val="16000"/>
              </a:srgbClr>
            </a:innerShdw>
          </a:effectLst>
        </p:spPr>
        <p:style>
          <a:lnRef idx="0"/>
          <a:fillRef idx="0"/>
          <a:effectRef idx="0"/>
          <a:fontRef idx="minor"/>
        </p:style>
        <p:txBody>
          <a:bodyPr lIns="180000" rIns="180000" tIns="0" bIns="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100" spc="-1" strike="noStrike">
                <a:solidFill>
                  <a:srgbClr val="ffffff"/>
                </a:solidFill>
                <a:latin typeface="Times New Roman"/>
              </a:rPr>
              <a:t>Insert Photo or Drag &amp; Drop your Photo</a:t>
            </a:r>
            <a:endParaRPr b="0" lang="sr-Latn-RS" sz="1100" spc="-1" strike="noStrike">
              <a:latin typeface="Arial"/>
            </a:endParaRPr>
          </a:p>
        </p:txBody>
      </p:sp>
      <p:grpSp>
        <p:nvGrpSpPr>
          <p:cNvPr id="863" name="Group 3"/>
          <p:cNvGrpSpPr/>
          <p:nvPr/>
        </p:nvGrpSpPr>
        <p:grpSpPr>
          <a:xfrm>
            <a:off x="2137680" y="1873080"/>
            <a:ext cx="3103200" cy="3433320"/>
            <a:chOff x="2137680" y="1873080"/>
            <a:chExt cx="3103200" cy="3433320"/>
          </a:xfrm>
        </p:grpSpPr>
        <p:pic>
          <p:nvPicPr>
            <p:cNvPr id="864" name="Picture 307" descr="Bent Paper Shadow"/>
            <p:cNvPicPr/>
            <p:nvPr/>
          </p:nvPicPr>
          <p:blipFill>
            <a:blip r:embed="rId5"/>
            <a:stretch/>
          </p:blipFill>
          <p:spPr>
            <a:xfrm>
              <a:off x="2137680" y="4840200"/>
              <a:ext cx="3103200" cy="4662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865" name="Rectangle: Rounded Corners 308"/>
            <p:cNvSpPr/>
            <p:nvPr/>
          </p:nvSpPr>
          <p:spPr>
            <a:xfrm>
              <a:off x="2358720" y="1873080"/>
              <a:ext cx="2660760" cy="323136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866" name="Picture Placeholder 17"/>
          <p:cNvSpPr/>
          <p:nvPr/>
        </p:nvSpPr>
        <p:spPr>
          <a:xfrm>
            <a:off x="2558520" y="2068920"/>
            <a:ext cx="2260800" cy="237996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0">
            <a:noFill/>
          </a:ln>
          <a:effectLst>
            <a:innerShdw blurRad="25400" dir="13500000" dist="12700">
              <a:srgbClr val="000000">
                <a:alpha val="16000"/>
              </a:srgbClr>
            </a:innerShdw>
          </a:effectLst>
        </p:spPr>
        <p:style>
          <a:lnRef idx="0"/>
          <a:fillRef idx="0"/>
          <a:effectRef idx="0"/>
          <a:fontRef idx="minor"/>
        </p:style>
        <p:txBody>
          <a:bodyPr lIns="180000" rIns="180000" tIns="0" bIns="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100" spc="-1" strike="noStrike">
                <a:solidFill>
                  <a:srgbClr val="ffffff"/>
                </a:solidFill>
                <a:latin typeface="Times New Roman"/>
              </a:rPr>
              <a:t>Insert Photo or Drag &amp; Drop your Photo</a:t>
            </a:r>
            <a:endParaRPr b="0" lang="sr-Latn-RS" sz="1100" spc="-1" strike="noStrike">
              <a:latin typeface="Arial"/>
            </a:endParaRPr>
          </a:p>
        </p:txBody>
      </p:sp>
      <p:grpSp>
        <p:nvGrpSpPr>
          <p:cNvPr id="867" name="Group 310"/>
          <p:cNvGrpSpPr/>
          <p:nvPr/>
        </p:nvGrpSpPr>
        <p:grpSpPr>
          <a:xfrm>
            <a:off x="6167520" y="1345680"/>
            <a:ext cx="2282040" cy="2597040"/>
            <a:chOff x="6167520" y="1345680"/>
            <a:chExt cx="2282040" cy="2597040"/>
          </a:xfrm>
        </p:grpSpPr>
        <p:sp>
          <p:nvSpPr>
            <p:cNvPr id="868" name="Rectangle 311"/>
            <p:cNvSpPr/>
            <p:nvPr/>
          </p:nvSpPr>
          <p:spPr>
            <a:xfrm rot="577800">
              <a:off x="6350400" y="1447920"/>
              <a:ext cx="1419120" cy="230940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869" name="Group 312"/>
            <p:cNvGrpSpPr/>
            <p:nvPr/>
          </p:nvGrpSpPr>
          <p:grpSpPr>
            <a:xfrm>
              <a:off x="6680880" y="1533600"/>
              <a:ext cx="1768680" cy="2409120"/>
              <a:chOff x="6680880" y="1533600"/>
              <a:chExt cx="1768680" cy="2409120"/>
            </a:xfrm>
          </p:grpSpPr>
          <p:sp>
            <p:nvSpPr>
              <p:cNvPr id="870" name="Rectangle: Rounded Corners 313"/>
              <p:cNvSpPr/>
              <p:nvPr/>
            </p:nvSpPr>
            <p:spPr>
              <a:xfrm rot="577800">
                <a:off x="6846840" y="1638720"/>
                <a:ext cx="1436400" cy="2107080"/>
              </a:xfrm>
              <a:prstGeom prst="roundRect">
                <a:avLst>
                  <a:gd name="adj" fmla="val 2572"/>
                </a:avLst>
              </a:prstGeom>
              <a:pattFill prst="openDmnd">
                <a:fgClr>
                  <a:srgbClr val="2b2829"/>
                </a:fgClr>
                <a:bgClr>
                  <a:srgbClr val="9e9388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871" name="Group 314"/>
              <p:cNvGrpSpPr/>
              <p:nvPr/>
            </p:nvGrpSpPr>
            <p:grpSpPr>
              <a:xfrm>
                <a:off x="7346160" y="3104640"/>
                <a:ext cx="1032840" cy="838080"/>
                <a:chOff x="7346160" y="3104640"/>
                <a:chExt cx="1032840" cy="838080"/>
              </a:xfrm>
            </p:grpSpPr>
            <p:sp>
              <p:nvSpPr>
                <p:cNvPr id="872" name="Freeform: Shape 315"/>
                <p:cNvSpPr/>
                <p:nvPr/>
              </p:nvSpPr>
              <p:spPr>
                <a:xfrm rot="8677800">
                  <a:off x="7321320" y="3393720"/>
                  <a:ext cx="1082160" cy="259560"/>
                </a:xfrm>
                <a:custGeom>
                  <a:avLst/>
                  <a:gdLst/>
                  <a:ahLst/>
                  <a:rect l="l" t="t" r="r" b="b"/>
                  <a:pathLst>
                    <a:path w="1584851" h="380707">
                      <a:moveTo>
                        <a:pt x="0" y="380707"/>
                      </a:moveTo>
                      <a:lnTo>
                        <a:pt x="380707" y="0"/>
                      </a:lnTo>
                      <a:lnTo>
                        <a:pt x="1204144" y="0"/>
                      </a:lnTo>
                      <a:lnTo>
                        <a:pt x="1584851" y="380707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64f72"/>
                    </a:gs>
                    <a:gs pos="100000">
                      <a:srgbClr val="bf0a30"/>
                    </a:gs>
                  </a:gsLst>
                  <a:lin ang="8100000"/>
                </a:gradFill>
                <a:ln>
                  <a:noFill/>
                </a:ln>
                <a:effectLst>
                  <a:outerShdw algn="tr" blurRad="12600" dir="0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873" name="Straight Connector 316"/>
                <p:cNvSpPr/>
                <p:nvPr/>
              </p:nvSpPr>
              <p:spPr>
                <a:xfrm flipH="1">
                  <a:off x="7670160" y="3418920"/>
                  <a:ext cx="504000" cy="35784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874" name="Straight Connector 317"/>
                <p:cNvSpPr/>
                <p:nvPr/>
              </p:nvSpPr>
              <p:spPr>
                <a:xfrm flipH="1">
                  <a:off x="7402680" y="3149280"/>
                  <a:ext cx="811800" cy="57672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sp>
        <p:nvSpPr>
          <p:cNvPr id="875" name="Freeform: Shape 319"/>
          <p:cNvSpPr/>
          <p:nvPr/>
        </p:nvSpPr>
        <p:spPr>
          <a:xfrm rot="19414200">
            <a:off x="-144000" y="789120"/>
            <a:ext cx="2957040" cy="51876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000000">
                <a:lumMod val="85000"/>
                <a:lumOff val="1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876" name="Group 320"/>
          <p:cNvGrpSpPr/>
          <p:nvPr/>
        </p:nvGrpSpPr>
        <p:grpSpPr>
          <a:xfrm>
            <a:off x="365760" y="1185120"/>
            <a:ext cx="1388160" cy="1388160"/>
            <a:chOff x="365760" y="1185120"/>
            <a:chExt cx="1388160" cy="1388160"/>
          </a:xfrm>
        </p:grpSpPr>
        <p:grpSp>
          <p:nvGrpSpPr>
            <p:cNvPr id="877" name="Group 321"/>
            <p:cNvGrpSpPr/>
            <p:nvPr/>
          </p:nvGrpSpPr>
          <p:grpSpPr>
            <a:xfrm>
              <a:off x="625680" y="1529280"/>
              <a:ext cx="738720" cy="833040"/>
              <a:chOff x="625680" y="1529280"/>
              <a:chExt cx="738720" cy="833040"/>
            </a:xfrm>
          </p:grpSpPr>
          <p:sp>
            <p:nvSpPr>
              <p:cNvPr id="878" name="Flowchart: Terminator 325"/>
              <p:cNvSpPr/>
              <p:nvPr/>
            </p:nvSpPr>
            <p:spPr>
              <a:xfrm rot="4974000">
                <a:off x="862200" y="1607760"/>
                <a:ext cx="187560" cy="13968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79" name="Oval 326"/>
              <p:cNvSpPr/>
              <p:nvPr/>
            </p:nvSpPr>
            <p:spPr>
              <a:xfrm rot="21174000">
                <a:off x="663840" y="1661760"/>
                <a:ext cx="662040" cy="66204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80" name="Freeform: Shape 327"/>
              <p:cNvSpPr/>
              <p:nvPr/>
            </p:nvSpPr>
            <p:spPr>
              <a:xfrm rot="21174000">
                <a:off x="869040" y="1538280"/>
                <a:ext cx="153720" cy="12168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881" name="Group 322"/>
            <p:cNvGrpSpPr/>
            <p:nvPr/>
          </p:nvGrpSpPr>
          <p:grpSpPr>
            <a:xfrm>
              <a:off x="365760" y="1185120"/>
              <a:ext cx="1388160" cy="1388160"/>
              <a:chOff x="365760" y="1185120"/>
              <a:chExt cx="1388160" cy="1388160"/>
            </a:xfrm>
          </p:grpSpPr>
          <p:sp>
            <p:nvSpPr>
              <p:cNvPr id="882" name="Oval 323"/>
              <p:cNvSpPr/>
              <p:nvPr/>
            </p:nvSpPr>
            <p:spPr>
              <a:xfrm rot="21174000">
                <a:off x="437760" y="1257120"/>
                <a:ext cx="1243800" cy="12438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883" name="Oval 324"/>
              <p:cNvSpPr/>
              <p:nvPr/>
            </p:nvSpPr>
            <p:spPr>
              <a:xfrm rot="21174000">
                <a:off x="923760" y="1743480"/>
                <a:ext cx="271440" cy="2714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884" name="PlaceHolder 4"/>
          <p:cNvSpPr>
            <a:spLocks noGrp="1"/>
          </p:cNvSpPr>
          <p:nvPr>
            <p:ph type="body"/>
          </p:nvPr>
        </p:nvSpPr>
        <p:spPr>
          <a:xfrm rot="180000">
            <a:off x="4956480" y="2261880"/>
            <a:ext cx="1498320" cy="2379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85" name="PlaceHolder 5"/>
          <p:cNvSpPr>
            <a:spLocks noGrp="1"/>
          </p:cNvSpPr>
          <p:nvPr>
            <p:ph type="body"/>
          </p:nvPr>
        </p:nvSpPr>
        <p:spPr>
          <a:xfrm>
            <a:off x="2558520" y="2069640"/>
            <a:ext cx="2260800" cy="2379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886" name="PlaceHolder 6"/>
          <p:cNvSpPr>
            <a:spLocks noGrp="1"/>
          </p:cNvSpPr>
          <p:nvPr>
            <p:ph type="body"/>
          </p:nvPr>
        </p:nvSpPr>
        <p:spPr>
          <a:xfrm rot="21120000">
            <a:off x="552600" y="2435400"/>
            <a:ext cx="1981080" cy="2379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3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924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25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26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27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28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29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0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1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2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3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4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5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6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7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8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39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40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941" name="Rectangle 9"/>
          <p:cNvSpPr/>
          <p:nvPr/>
        </p:nvSpPr>
        <p:spPr>
          <a:xfrm>
            <a:off x="11370960" y="4420440"/>
            <a:ext cx="331200" cy="2638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942" name="Group 7"/>
          <p:cNvGrpSpPr/>
          <p:nvPr/>
        </p:nvGrpSpPr>
        <p:grpSpPr>
          <a:xfrm>
            <a:off x="6550560" y="990360"/>
            <a:ext cx="2837880" cy="3243600"/>
            <a:chOff x="6550560" y="990360"/>
            <a:chExt cx="2837880" cy="3243600"/>
          </a:xfrm>
        </p:grpSpPr>
        <p:pic>
          <p:nvPicPr>
            <p:cNvPr id="943" name="Picture 146" descr="Bent Paper Shadow"/>
            <p:cNvPicPr/>
            <p:nvPr/>
          </p:nvPicPr>
          <p:blipFill>
            <a:blip r:embed="rId3"/>
            <a:stretch/>
          </p:blipFill>
          <p:spPr>
            <a:xfrm rot="165000">
              <a:off x="6558840" y="3742560"/>
              <a:ext cx="2820960" cy="423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944" name="Rectangle: Rounded Corners 147"/>
            <p:cNvSpPr/>
            <p:nvPr/>
          </p:nvSpPr>
          <p:spPr>
            <a:xfrm rot="165000">
              <a:off x="6828840" y="1046520"/>
              <a:ext cx="2418840" cy="293760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162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945" name="Group 4"/>
          <p:cNvGrpSpPr/>
          <p:nvPr/>
        </p:nvGrpSpPr>
        <p:grpSpPr>
          <a:xfrm>
            <a:off x="7913880" y="3453120"/>
            <a:ext cx="2841840" cy="3277800"/>
            <a:chOff x="7913880" y="3453120"/>
            <a:chExt cx="2841840" cy="3277800"/>
          </a:xfrm>
        </p:grpSpPr>
        <p:pic>
          <p:nvPicPr>
            <p:cNvPr id="946" name="Picture 168" descr="Bent Paper Shadow"/>
            <p:cNvPicPr/>
            <p:nvPr/>
          </p:nvPicPr>
          <p:blipFill>
            <a:blip r:embed="rId4"/>
            <a:stretch/>
          </p:blipFill>
          <p:spPr>
            <a:xfrm rot="21387000">
              <a:off x="7923960" y="6220080"/>
              <a:ext cx="2820960" cy="423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947" name="Rectangle: Rounded Corners 172"/>
            <p:cNvSpPr/>
            <p:nvPr/>
          </p:nvSpPr>
          <p:spPr>
            <a:xfrm rot="21387000">
              <a:off x="8036280" y="3525120"/>
              <a:ext cx="2418840" cy="293760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21384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948" name="Group 364"/>
          <p:cNvGrpSpPr/>
          <p:nvPr/>
        </p:nvGrpSpPr>
        <p:grpSpPr>
          <a:xfrm>
            <a:off x="2243880" y="4307760"/>
            <a:ext cx="2743560" cy="2650320"/>
            <a:chOff x="2243880" y="4307760"/>
            <a:chExt cx="2743560" cy="2650320"/>
          </a:xfrm>
        </p:grpSpPr>
        <p:sp>
          <p:nvSpPr>
            <p:cNvPr id="949" name="Oval 365"/>
            <p:cNvSpPr/>
            <p:nvPr/>
          </p:nvSpPr>
          <p:spPr>
            <a:xfrm rot="702600">
              <a:off x="2458080" y="4478040"/>
              <a:ext cx="1916280" cy="2309400"/>
            </a:xfrm>
            <a:prstGeom prst="ellipse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50" name="Rectangle: Rounded Corners 174"/>
            <p:cNvSpPr/>
            <p:nvPr/>
          </p:nvSpPr>
          <p:spPr>
            <a:xfrm rot="702600">
              <a:off x="2900160" y="4672080"/>
              <a:ext cx="1913040" cy="1913040"/>
            </a:xfrm>
            <a:prstGeom prst="ellipse">
              <a:avLst/>
            </a:prstGeom>
            <a:pattFill prst="smCheck">
              <a:fgClr>
                <a:srgbClr val="2b2829"/>
              </a:fgClr>
              <a:bgClr>
                <a:srgbClr val="9e9388"/>
              </a:bgClr>
            </a:pattFill>
            <a:ln>
              <a:noFill/>
            </a:ln>
            <a:scene3d>
              <a:camera prst="orthographicFront"/>
              <a:lightRig dir="t" rig="threePt">
                <a:rot lat="0" lon="0" rev="10200000"/>
              </a:lightRig>
            </a:scene3d>
            <a:sp3d>
              <a:bevelT prst="angle" w="44450" h="1079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951" name="Group 367"/>
            <p:cNvGrpSpPr/>
            <p:nvPr/>
          </p:nvGrpSpPr>
          <p:grpSpPr>
            <a:xfrm>
              <a:off x="2878200" y="5329440"/>
              <a:ext cx="1953720" cy="594720"/>
              <a:chOff x="2878200" y="5329440"/>
              <a:chExt cx="1953720" cy="594720"/>
            </a:xfrm>
          </p:grpSpPr>
          <p:sp>
            <p:nvSpPr>
              <p:cNvPr id="952" name="Rectangle 374"/>
              <p:cNvSpPr/>
              <p:nvPr/>
            </p:nvSpPr>
            <p:spPr>
              <a:xfrm rot="6102600">
                <a:off x="3754080" y="4650480"/>
                <a:ext cx="202680" cy="1952280"/>
              </a:xfrm>
              <a:prstGeom prst="rect">
                <a:avLst/>
              </a:prstGeom>
              <a:gradFill rotWithShape="0">
                <a:gsLst>
                  <a:gs pos="30000">
                    <a:srgbClr val="769b3f"/>
                  </a:gs>
                  <a:gs pos="100000">
                    <a:srgbClr val="3b4d1f"/>
                  </a:gs>
                </a:gsLst>
                <a:lin ang="108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953" name="Group 375"/>
              <p:cNvGrpSpPr/>
              <p:nvPr/>
            </p:nvGrpSpPr>
            <p:grpSpPr>
              <a:xfrm>
                <a:off x="2878200" y="5351040"/>
                <a:ext cx="1927800" cy="547200"/>
                <a:chOff x="2878200" y="5351040"/>
                <a:chExt cx="1927800" cy="547200"/>
              </a:xfrm>
            </p:grpSpPr>
            <p:sp>
              <p:nvSpPr>
                <p:cNvPr id="954" name="Straight Connector 376"/>
                <p:cNvSpPr/>
                <p:nvPr/>
              </p:nvSpPr>
              <p:spPr>
                <a:xfrm flipH="1" flipV="1">
                  <a:off x="2878200" y="5506920"/>
                  <a:ext cx="1889280" cy="39132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955" name="Straight Connector 129"/>
                <p:cNvSpPr/>
                <p:nvPr/>
              </p:nvSpPr>
              <p:spPr>
                <a:xfrm rot="11502600">
                  <a:off x="2896560" y="5546520"/>
                  <a:ext cx="1928880" cy="3240"/>
                </a:xfrm>
                <a:prstGeom prst="curvedConnector3">
                  <a:avLst>
                    <a:gd name="adj1" fmla="val 50000"/>
                  </a:avLst>
                </a:prstGeom>
                <a:noFill/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grpSp>
          <p:nvGrpSpPr>
            <p:cNvPr id="956" name="Group 368"/>
            <p:cNvGrpSpPr/>
            <p:nvPr/>
          </p:nvGrpSpPr>
          <p:grpSpPr>
            <a:xfrm>
              <a:off x="3557880" y="4658760"/>
              <a:ext cx="594720" cy="1953360"/>
              <a:chOff x="3557880" y="4658760"/>
              <a:chExt cx="594720" cy="1953360"/>
            </a:xfrm>
          </p:grpSpPr>
          <p:sp>
            <p:nvSpPr>
              <p:cNvPr id="957" name="Rectangle 370"/>
              <p:cNvSpPr/>
              <p:nvPr/>
            </p:nvSpPr>
            <p:spPr>
              <a:xfrm rot="702600">
                <a:off x="3753720" y="4658760"/>
                <a:ext cx="202680" cy="1952280"/>
              </a:xfrm>
              <a:prstGeom prst="rect">
                <a:avLst/>
              </a:prstGeom>
              <a:gradFill rotWithShape="0">
                <a:gsLst>
                  <a:gs pos="30000">
                    <a:srgbClr val="769b3f"/>
                  </a:gs>
                  <a:gs pos="100000">
                    <a:srgbClr val="3b4d1f"/>
                  </a:gs>
                </a:gsLst>
                <a:lin ang="108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958" name="Group 371"/>
              <p:cNvGrpSpPr/>
              <p:nvPr/>
            </p:nvGrpSpPr>
            <p:grpSpPr>
              <a:xfrm>
                <a:off x="3579480" y="4684680"/>
                <a:ext cx="547200" cy="1927440"/>
                <a:chOff x="3579480" y="4684680"/>
                <a:chExt cx="547200" cy="1927440"/>
              </a:xfrm>
            </p:grpSpPr>
            <p:sp>
              <p:nvSpPr>
                <p:cNvPr id="959" name="Straight Connector 372"/>
                <p:cNvSpPr/>
                <p:nvPr/>
              </p:nvSpPr>
              <p:spPr>
                <a:xfrm flipH="1">
                  <a:off x="3735000" y="4722840"/>
                  <a:ext cx="391680" cy="188928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960" name="Straight Connector 129"/>
                <p:cNvSpPr/>
                <p:nvPr/>
              </p:nvSpPr>
              <p:spPr>
                <a:xfrm rot="6102600">
                  <a:off x="2811960" y="5627520"/>
                  <a:ext cx="1928880" cy="3240"/>
                </a:xfrm>
                <a:prstGeom prst="curvedConnector3">
                  <a:avLst>
                    <a:gd name="adj1" fmla="val 50000"/>
                  </a:avLst>
                </a:prstGeom>
                <a:noFill/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sp>
          <p:nvSpPr>
            <p:cNvPr id="961" name="Star: 7 Points 369"/>
            <p:cNvSpPr/>
            <p:nvPr/>
          </p:nvSpPr>
          <p:spPr>
            <a:xfrm rot="12009600">
              <a:off x="3645720" y="5425920"/>
              <a:ext cx="415080" cy="423720"/>
            </a:xfrm>
            <a:prstGeom prst="star7">
              <a:avLst>
                <a:gd name="adj" fmla="val 34601"/>
                <a:gd name="hf" fmla="val 102572"/>
                <a:gd name="vf" fmla="val 105210"/>
              </a:avLst>
            </a:prstGeom>
            <a:gradFill rotWithShape="0">
              <a:gsLst>
                <a:gs pos="30000">
                  <a:srgbClr val="769b3f"/>
                </a:gs>
                <a:gs pos="100000">
                  <a:srgbClr val="3b4d1f"/>
                </a:gs>
              </a:gsLst>
              <a:lin ang="16704000"/>
            </a:gradFill>
            <a:ln>
              <a:noFill/>
            </a:ln>
            <a:effectLst>
              <a:outerShdw algn="tr" blurRad="12600" dir="0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962" name="Group 101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963" name="Freeform: Shape 84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64" name="Freeform: Shape 85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65" name="Freeform: Shape 86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66" name="Freeform: Shape 87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67" name="Freeform: Shape 88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68" name="Freeform: Shape 89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69" name="Freeform: Shape 90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0" name="Freeform: Shape 91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1" name="Freeform: Shape 92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2" name="Freeform: Shape 93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3" name="Freeform: Shape 94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4" name="Freeform: Shape 95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5" name="Freeform: Shape 96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6" name="Freeform: Shape 97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7" name="Freeform: Shape 98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8" name="Freeform: Shape 99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9" name="Freeform: Shape 100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980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981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0BAA6B03-DCDE-49B7-804E-091BF7C6BD56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982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ffffff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grpSp>
        <p:nvGrpSpPr>
          <p:cNvPr id="983" name="Group 138"/>
          <p:cNvGrpSpPr/>
          <p:nvPr/>
        </p:nvGrpSpPr>
        <p:grpSpPr>
          <a:xfrm>
            <a:off x="-117360" y="3526200"/>
            <a:ext cx="2897640" cy="2436120"/>
            <a:chOff x="-117360" y="3526200"/>
            <a:chExt cx="2897640" cy="2436120"/>
          </a:xfrm>
        </p:grpSpPr>
        <p:sp>
          <p:nvSpPr>
            <p:cNvPr id="984" name="Rectangle 139"/>
            <p:cNvSpPr/>
            <p:nvPr/>
          </p:nvSpPr>
          <p:spPr>
            <a:xfrm rot="21103800">
              <a:off x="24840" y="3788640"/>
              <a:ext cx="1419120" cy="208224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85" name="Rectangle: Rounded Corners 140"/>
            <p:cNvSpPr/>
            <p:nvPr/>
          </p:nvSpPr>
          <p:spPr>
            <a:xfrm rot="21103800">
              <a:off x="606960" y="3662280"/>
              <a:ext cx="2036880" cy="2036880"/>
            </a:xfrm>
            <a:prstGeom prst="roundRect">
              <a:avLst>
                <a:gd name="adj" fmla="val 2794"/>
              </a:avLst>
            </a:prstGeom>
            <a:pattFill prst="dkVert">
              <a:fgClr>
                <a:srgbClr val="769b3f"/>
              </a:fgClr>
              <a:bgClr>
                <a:srgbClr val="58742f"/>
              </a:bgClr>
            </a:pattFill>
            <a:ln>
              <a:noFill/>
            </a:ln>
            <a:scene3d>
              <a:camera prst="orthographicFront"/>
              <a:lightRig dir="t" rig="threePt"/>
            </a:scene3d>
            <a:sp3d>
              <a:bevelT w="133350" h="317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86" name="Graphic 15"/>
            <p:cNvSpPr/>
            <p:nvPr/>
          </p:nvSpPr>
          <p:spPr>
            <a:xfrm rot="21103800">
              <a:off x="656280" y="4367880"/>
              <a:ext cx="1177200" cy="1278000"/>
            </a:xfrm>
            <a:custGeom>
              <a:avLst/>
              <a:gdLst/>
              <a:ahLst/>
              <a:rect l="l" t="t" r="r" b="b"/>
              <a:pathLst>
                <a:path w="549361" h="596408">
                  <a:moveTo>
                    <a:pt x="100121" y="256461"/>
                  </a:moveTo>
                  <a:cubicBezTo>
                    <a:pt x="126901" y="250671"/>
                    <a:pt x="151510" y="242709"/>
                    <a:pt x="173224" y="231128"/>
                  </a:cubicBezTo>
                  <a:cubicBezTo>
                    <a:pt x="154406" y="219547"/>
                    <a:pt x="135587" y="205071"/>
                    <a:pt x="112425" y="186977"/>
                  </a:cubicBezTo>
                  <a:cubicBezTo>
                    <a:pt x="151510" y="181910"/>
                    <a:pt x="181910" y="170329"/>
                    <a:pt x="205071" y="152234"/>
                  </a:cubicBezTo>
                  <a:cubicBezTo>
                    <a:pt x="193491" y="144996"/>
                    <a:pt x="181910" y="135587"/>
                    <a:pt x="168158" y="124730"/>
                  </a:cubicBezTo>
                  <a:cubicBezTo>
                    <a:pt x="236918" y="116768"/>
                    <a:pt x="261528" y="76236"/>
                    <a:pt x="274556" y="9646"/>
                  </a:cubicBezTo>
                  <a:cubicBezTo>
                    <a:pt x="288308" y="76236"/>
                    <a:pt x="312917" y="116768"/>
                    <a:pt x="381678" y="124730"/>
                  </a:cubicBezTo>
                  <a:cubicBezTo>
                    <a:pt x="367926" y="135587"/>
                    <a:pt x="356345" y="144996"/>
                    <a:pt x="344764" y="152234"/>
                  </a:cubicBezTo>
                  <a:cubicBezTo>
                    <a:pt x="367926" y="170329"/>
                    <a:pt x="397601" y="181910"/>
                    <a:pt x="437410" y="186977"/>
                  </a:cubicBezTo>
                  <a:cubicBezTo>
                    <a:pt x="414249" y="205071"/>
                    <a:pt x="395430" y="219547"/>
                    <a:pt x="376611" y="231128"/>
                  </a:cubicBezTo>
                  <a:cubicBezTo>
                    <a:pt x="398325" y="242709"/>
                    <a:pt x="422210" y="250671"/>
                    <a:pt x="448991" y="256461"/>
                  </a:cubicBezTo>
                  <a:cubicBezTo>
                    <a:pt x="424382" y="280346"/>
                    <a:pt x="398325" y="298441"/>
                    <a:pt x="371545" y="311470"/>
                  </a:cubicBezTo>
                  <a:cubicBezTo>
                    <a:pt x="416420" y="347659"/>
                    <a:pt x="473600" y="372269"/>
                    <a:pt x="540189" y="386744"/>
                  </a:cubicBezTo>
                  <a:cubicBezTo>
                    <a:pt x="466362" y="456953"/>
                    <a:pt x="386021" y="496038"/>
                    <a:pt x="304232" y="503276"/>
                  </a:cubicBezTo>
                  <a:lnTo>
                    <a:pt x="304232" y="587236"/>
                  </a:lnTo>
                  <a:lnTo>
                    <a:pt x="245604" y="587236"/>
                  </a:lnTo>
                  <a:lnTo>
                    <a:pt x="245604" y="503276"/>
                  </a:lnTo>
                  <a:cubicBezTo>
                    <a:pt x="164539" y="496038"/>
                    <a:pt x="83474" y="457677"/>
                    <a:pt x="9646" y="386744"/>
                  </a:cubicBezTo>
                  <a:cubicBezTo>
                    <a:pt x="76236" y="372269"/>
                    <a:pt x="132692" y="347659"/>
                    <a:pt x="178291" y="311470"/>
                  </a:cubicBezTo>
                  <a:cubicBezTo>
                    <a:pt x="151510" y="298441"/>
                    <a:pt x="125454" y="280346"/>
                    <a:pt x="100121" y="256461"/>
                  </a:cubicBezTo>
                  <a:close/>
                  <a:moveTo>
                    <a:pt x="172501" y="176843"/>
                  </a:moveTo>
                  <a:lnTo>
                    <a:pt x="177567" y="192043"/>
                  </a:lnTo>
                  <a:lnTo>
                    <a:pt x="192767" y="192043"/>
                  </a:lnTo>
                  <a:lnTo>
                    <a:pt x="180462" y="200729"/>
                  </a:lnTo>
                  <a:lnTo>
                    <a:pt x="184805" y="215928"/>
                  </a:lnTo>
                  <a:lnTo>
                    <a:pt x="172501" y="206519"/>
                  </a:lnTo>
                  <a:lnTo>
                    <a:pt x="160196" y="215928"/>
                  </a:lnTo>
                  <a:lnTo>
                    <a:pt x="164539" y="200729"/>
                  </a:lnTo>
                  <a:lnTo>
                    <a:pt x="152234" y="192043"/>
                  </a:lnTo>
                  <a:lnTo>
                    <a:pt x="167434" y="192043"/>
                  </a:lnTo>
                  <a:lnTo>
                    <a:pt x="172501" y="176843"/>
                  </a:lnTo>
                  <a:close/>
                  <a:moveTo>
                    <a:pt x="273832" y="105187"/>
                  </a:moveTo>
                  <a:lnTo>
                    <a:pt x="278899" y="120387"/>
                  </a:lnTo>
                  <a:lnTo>
                    <a:pt x="294098" y="120387"/>
                  </a:lnTo>
                  <a:lnTo>
                    <a:pt x="281794" y="129073"/>
                  </a:lnTo>
                  <a:lnTo>
                    <a:pt x="286860" y="144272"/>
                  </a:lnTo>
                  <a:lnTo>
                    <a:pt x="273832" y="134863"/>
                  </a:lnTo>
                  <a:lnTo>
                    <a:pt x="261528" y="144272"/>
                  </a:lnTo>
                  <a:lnTo>
                    <a:pt x="266594" y="129073"/>
                  </a:lnTo>
                  <a:lnTo>
                    <a:pt x="253566" y="120387"/>
                  </a:lnTo>
                  <a:lnTo>
                    <a:pt x="269489" y="120387"/>
                  </a:lnTo>
                  <a:lnTo>
                    <a:pt x="273832" y="105187"/>
                  </a:lnTo>
                  <a:close/>
                  <a:moveTo>
                    <a:pt x="274556" y="186977"/>
                  </a:moveTo>
                  <a:lnTo>
                    <a:pt x="290479" y="236195"/>
                  </a:lnTo>
                  <a:lnTo>
                    <a:pt x="342593" y="236195"/>
                  </a:lnTo>
                  <a:lnTo>
                    <a:pt x="300613" y="266594"/>
                  </a:lnTo>
                  <a:lnTo>
                    <a:pt x="316536" y="315812"/>
                  </a:lnTo>
                  <a:lnTo>
                    <a:pt x="274556" y="284689"/>
                  </a:lnTo>
                  <a:lnTo>
                    <a:pt x="233299" y="315812"/>
                  </a:lnTo>
                  <a:lnTo>
                    <a:pt x="249223" y="266594"/>
                  </a:lnTo>
                  <a:lnTo>
                    <a:pt x="207243" y="236195"/>
                  </a:lnTo>
                  <a:lnTo>
                    <a:pt x="258632" y="236195"/>
                  </a:lnTo>
                  <a:lnTo>
                    <a:pt x="274556" y="186977"/>
                  </a:lnTo>
                  <a:close/>
                  <a:moveTo>
                    <a:pt x="376611" y="176843"/>
                  </a:moveTo>
                  <a:lnTo>
                    <a:pt x="381678" y="192043"/>
                  </a:lnTo>
                  <a:lnTo>
                    <a:pt x="397601" y="192043"/>
                  </a:lnTo>
                  <a:lnTo>
                    <a:pt x="384573" y="200729"/>
                  </a:lnTo>
                  <a:lnTo>
                    <a:pt x="389640" y="215928"/>
                  </a:lnTo>
                  <a:lnTo>
                    <a:pt x="376611" y="206519"/>
                  </a:lnTo>
                  <a:lnTo>
                    <a:pt x="364307" y="215928"/>
                  </a:lnTo>
                  <a:lnTo>
                    <a:pt x="369373" y="200729"/>
                  </a:lnTo>
                  <a:lnTo>
                    <a:pt x="356345" y="192043"/>
                  </a:lnTo>
                  <a:lnTo>
                    <a:pt x="372268" y="192043"/>
                  </a:lnTo>
                  <a:lnTo>
                    <a:pt x="376611" y="176843"/>
                  </a:lnTo>
                  <a:close/>
                  <a:moveTo>
                    <a:pt x="164539" y="244880"/>
                  </a:moveTo>
                  <a:lnTo>
                    <a:pt x="168882" y="260080"/>
                  </a:lnTo>
                  <a:lnTo>
                    <a:pt x="184805" y="260080"/>
                  </a:lnTo>
                  <a:lnTo>
                    <a:pt x="172501" y="268766"/>
                  </a:lnTo>
                  <a:lnTo>
                    <a:pt x="176843" y="283965"/>
                  </a:lnTo>
                  <a:lnTo>
                    <a:pt x="164539" y="274556"/>
                  </a:lnTo>
                  <a:lnTo>
                    <a:pt x="152234" y="283965"/>
                  </a:lnTo>
                  <a:lnTo>
                    <a:pt x="156577" y="268766"/>
                  </a:lnTo>
                  <a:lnTo>
                    <a:pt x="144272" y="260080"/>
                  </a:lnTo>
                  <a:lnTo>
                    <a:pt x="159472" y="260080"/>
                  </a:lnTo>
                  <a:lnTo>
                    <a:pt x="164539" y="244880"/>
                  </a:lnTo>
                  <a:close/>
                  <a:moveTo>
                    <a:pt x="385297" y="244880"/>
                  </a:moveTo>
                  <a:lnTo>
                    <a:pt x="390363" y="260080"/>
                  </a:lnTo>
                  <a:lnTo>
                    <a:pt x="405563" y="260080"/>
                  </a:lnTo>
                  <a:lnTo>
                    <a:pt x="393259" y="268766"/>
                  </a:lnTo>
                  <a:lnTo>
                    <a:pt x="398325" y="283965"/>
                  </a:lnTo>
                  <a:lnTo>
                    <a:pt x="385297" y="274556"/>
                  </a:lnTo>
                  <a:lnTo>
                    <a:pt x="372992" y="283965"/>
                  </a:lnTo>
                  <a:lnTo>
                    <a:pt x="378059" y="268766"/>
                  </a:lnTo>
                  <a:lnTo>
                    <a:pt x="365030" y="260080"/>
                  </a:lnTo>
                  <a:lnTo>
                    <a:pt x="380954" y="260080"/>
                  </a:lnTo>
                  <a:lnTo>
                    <a:pt x="385297" y="244880"/>
                  </a:lnTo>
                  <a:close/>
                  <a:moveTo>
                    <a:pt x="158748" y="359964"/>
                  </a:moveTo>
                  <a:lnTo>
                    <a:pt x="168882" y="391811"/>
                  </a:lnTo>
                  <a:lnTo>
                    <a:pt x="202900" y="391811"/>
                  </a:lnTo>
                  <a:lnTo>
                    <a:pt x="175396" y="411354"/>
                  </a:lnTo>
                  <a:lnTo>
                    <a:pt x="186253" y="443201"/>
                  </a:lnTo>
                  <a:lnTo>
                    <a:pt x="158748" y="423658"/>
                  </a:lnTo>
                  <a:lnTo>
                    <a:pt x="131244" y="443201"/>
                  </a:lnTo>
                  <a:lnTo>
                    <a:pt x="142101" y="411354"/>
                  </a:lnTo>
                  <a:lnTo>
                    <a:pt x="114597" y="391811"/>
                  </a:lnTo>
                  <a:lnTo>
                    <a:pt x="148615" y="391811"/>
                  </a:lnTo>
                  <a:lnTo>
                    <a:pt x="158748" y="359964"/>
                  </a:lnTo>
                  <a:close/>
                  <a:moveTo>
                    <a:pt x="407011" y="359964"/>
                  </a:moveTo>
                  <a:lnTo>
                    <a:pt x="417144" y="391811"/>
                  </a:lnTo>
                  <a:lnTo>
                    <a:pt x="451162" y="391811"/>
                  </a:lnTo>
                  <a:lnTo>
                    <a:pt x="423658" y="411354"/>
                  </a:lnTo>
                  <a:lnTo>
                    <a:pt x="433791" y="443201"/>
                  </a:lnTo>
                  <a:lnTo>
                    <a:pt x="407011" y="423658"/>
                  </a:lnTo>
                  <a:lnTo>
                    <a:pt x="379506" y="443201"/>
                  </a:lnTo>
                  <a:lnTo>
                    <a:pt x="390363" y="411354"/>
                  </a:lnTo>
                  <a:lnTo>
                    <a:pt x="362859" y="391811"/>
                  </a:lnTo>
                  <a:lnTo>
                    <a:pt x="396154" y="391811"/>
                  </a:lnTo>
                  <a:lnTo>
                    <a:pt x="407011" y="359964"/>
                  </a:lnTo>
                  <a:close/>
                  <a:moveTo>
                    <a:pt x="274556" y="378783"/>
                  </a:moveTo>
                  <a:lnTo>
                    <a:pt x="285413" y="411354"/>
                  </a:lnTo>
                  <a:lnTo>
                    <a:pt x="318707" y="411354"/>
                  </a:lnTo>
                  <a:lnTo>
                    <a:pt x="291203" y="430896"/>
                  </a:lnTo>
                  <a:lnTo>
                    <a:pt x="302060" y="462743"/>
                  </a:lnTo>
                  <a:lnTo>
                    <a:pt x="274556" y="443201"/>
                  </a:lnTo>
                  <a:lnTo>
                    <a:pt x="247775" y="462743"/>
                  </a:lnTo>
                  <a:lnTo>
                    <a:pt x="257909" y="430896"/>
                  </a:lnTo>
                  <a:lnTo>
                    <a:pt x="231128" y="411354"/>
                  </a:lnTo>
                  <a:lnTo>
                    <a:pt x="264423" y="411354"/>
                  </a:lnTo>
                  <a:lnTo>
                    <a:pt x="274556" y="378783"/>
                  </a:lnTo>
                  <a:close/>
                </a:path>
              </a:pathLst>
            </a:cu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87" name="Star: 10 Points 142"/>
            <p:cNvSpPr/>
            <p:nvPr/>
          </p:nvSpPr>
          <p:spPr>
            <a:xfrm rot="21103800">
              <a:off x="1485720" y="4194000"/>
              <a:ext cx="310680" cy="31068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88" name="Star: 10 Points 143"/>
            <p:cNvSpPr/>
            <p:nvPr/>
          </p:nvSpPr>
          <p:spPr>
            <a:xfrm rot="21103800">
              <a:off x="2213280" y="4830480"/>
              <a:ext cx="155160" cy="15516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989" name="Star: 10 Points 144"/>
            <p:cNvSpPr/>
            <p:nvPr/>
          </p:nvSpPr>
          <p:spPr>
            <a:xfrm rot="21103800">
              <a:off x="1140120" y="3925440"/>
              <a:ext cx="155160" cy="155160"/>
            </a:xfrm>
            <a:prstGeom prst="star10">
              <a:avLst>
                <a:gd name="adj" fmla="val 26260"/>
                <a:gd name="hf" fmla="val 105146"/>
              </a:avLst>
            </a:prstGeom>
            <a:gradFill rotWithShape="0">
              <a:gsLst>
                <a:gs pos="0">
                  <a:srgbClr val="c0980c"/>
                </a:gs>
                <a:gs pos="100000">
                  <a:srgbClr val="dfd3b7"/>
                </a:gs>
              </a:gsLst>
              <a:lin ang="54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990" name="Group 2"/>
          <p:cNvGrpSpPr/>
          <p:nvPr/>
        </p:nvGrpSpPr>
        <p:grpSpPr>
          <a:xfrm>
            <a:off x="2680560" y="1027080"/>
            <a:ext cx="2868120" cy="3326760"/>
            <a:chOff x="2680560" y="1027080"/>
            <a:chExt cx="2868120" cy="3326760"/>
          </a:xfrm>
        </p:grpSpPr>
        <p:pic>
          <p:nvPicPr>
            <p:cNvPr id="991" name="Picture 150" descr="Bent Paper Shadow"/>
            <p:cNvPicPr/>
            <p:nvPr/>
          </p:nvPicPr>
          <p:blipFill>
            <a:blip r:embed="rId5"/>
            <a:stretch/>
          </p:blipFill>
          <p:spPr>
            <a:xfrm rot="21316200">
              <a:off x="2715120" y="3814200"/>
              <a:ext cx="2820960" cy="423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992" name="Rectangle: Rounded Corners 151"/>
            <p:cNvSpPr/>
            <p:nvPr/>
          </p:nvSpPr>
          <p:spPr>
            <a:xfrm rot="21316200">
              <a:off x="2797200" y="1121760"/>
              <a:ext cx="2418840" cy="293760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21312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993" name="Group 3"/>
          <p:cNvGrpSpPr/>
          <p:nvPr/>
        </p:nvGrpSpPr>
        <p:grpSpPr>
          <a:xfrm>
            <a:off x="4576320" y="930960"/>
            <a:ext cx="2820960" cy="3121560"/>
            <a:chOff x="4576320" y="930960"/>
            <a:chExt cx="2820960" cy="3121560"/>
          </a:xfrm>
        </p:grpSpPr>
        <p:pic>
          <p:nvPicPr>
            <p:cNvPr id="994" name="Picture 154" descr="Bent Paper Shadow"/>
            <p:cNvPicPr/>
            <p:nvPr/>
          </p:nvPicPr>
          <p:blipFill>
            <a:blip r:embed="rId6"/>
            <a:stretch/>
          </p:blipFill>
          <p:spPr>
            <a:xfrm>
              <a:off x="4576320" y="3628800"/>
              <a:ext cx="2820960" cy="423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995" name="Rectangle: Rounded Corners 155"/>
            <p:cNvSpPr/>
            <p:nvPr/>
          </p:nvSpPr>
          <p:spPr>
            <a:xfrm>
              <a:off x="4777200" y="930960"/>
              <a:ext cx="2418840" cy="293760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996" name="Group 157"/>
          <p:cNvGrpSpPr/>
          <p:nvPr/>
        </p:nvGrpSpPr>
        <p:grpSpPr>
          <a:xfrm>
            <a:off x="417600" y="1541160"/>
            <a:ext cx="1935360" cy="2184480"/>
            <a:chOff x="417600" y="1541160"/>
            <a:chExt cx="1935360" cy="2184480"/>
          </a:xfrm>
        </p:grpSpPr>
        <p:sp>
          <p:nvSpPr>
            <p:cNvPr id="997" name="Rectangle 158"/>
            <p:cNvSpPr/>
            <p:nvPr/>
          </p:nvSpPr>
          <p:spPr>
            <a:xfrm>
              <a:off x="417600" y="1541160"/>
              <a:ext cx="1290240" cy="209952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998" name="Group 159"/>
            <p:cNvGrpSpPr/>
            <p:nvPr/>
          </p:nvGrpSpPr>
          <p:grpSpPr>
            <a:xfrm>
              <a:off x="875880" y="1636560"/>
              <a:ext cx="1477080" cy="2089080"/>
              <a:chOff x="875880" y="1636560"/>
              <a:chExt cx="1477080" cy="2089080"/>
            </a:xfrm>
          </p:grpSpPr>
          <p:sp>
            <p:nvSpPr>
              <p:cNvPr id="999" name="Rectangle: Rounded Corners 160"/>
              <p:cNvSpPr/>
              <p:nvPr/>
            </p:nvSpPr>
            <p:spPr>
              <a:xfrm>
                <a:off x="875880" y="1636560"/>
                <a:ext cx="1305720" cy="1915560"/>
              </a:xfrm>
              <a:prstGeom prst="roundRect">
                <a:avLst>
                  <a:gd name="adj" fmla="val 2572"/>
                </a:avLst>
              </a:prstGeom>
              <a:pattFill prst="openDmnd">
                <a:fgClr>
                  <a:srgbClr val="2b2829"/>
                </a:fgClr>
                <a:bgClr>
                  <a:srgbClr val="9e9388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1000" name="Group 161"/>
              <p:cNvGrpSpPr/>
              <p:nvPr/>
            </p:nvGrpSpPr>
            <p:grpSpPr>
              <a:xfrm>
                <a:off x="1490400" y="2862720"/>
                <a:ext cx="862560" cy="862920"/>
                <a:chOff x="1490400" y="2862720"/>
                <a:chExt cx="862560" cy="862920"/>
              </a:xfrm>
            </p:grpSpPr>
            <p:sp>
              <p:nvSpPr>
                <p:cNvPr id="1001" name="Freeform: Shape 162"/>
                <p:cNvSpPr/>
                <p:nvPr/>
              </p:nvSpPr>
              <p:spPr>
                <a:xfrm rot="8100000">
                  <a:off x="1429560" y="3175920"/>
                  <a:ext cx="983880" cy="236160"/>
                </a:xfrm>
                <a:custGeom>
                  <a:avLst/>
                  <a:gdLst/>
                  <a:ahLst/>
                  <a:rect l="l" t="t" r="r" b="b"/>
                  <a:pathLst>
                    <a:path w="1584851" h="380707">
                      <a:moveTo>
                        <a:pt x="0" y="380707"/>
                      </a:moveTo>
                      <a:lnTo>
                        <a:pt x="380707" y="0"/>
                      </a:lnTo>
                      <a:lnTo>
                        <a:pt x="1204144" y="0"/>
                      </a:lnTo>
                      <a:lnTo>
                        <a:pt x="1584851" y="380707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64f72"/>
                    </a:gs>
                    <a:gs pos="100000">
                      <a:srgbClr val="bf0a30"/>
                    </a:gs>
                  </a:gsLst>
                  <a:lin ang="8100000"/>
                </a:gradFill>
                <a:ln>
                  <a:noFill/>
                </a:ln>
                <a:effectLst>
                  <a:outerShdw algn="tr" blurRad="12600" dir="0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002" name="Straight Connector 163"/>
                <p:cNvSpPr/>
                <p:nvPr/>
              </p:nvSpPr>
              <p:spPr>
                <a:xfrm flipH="1">
                  <a:off x="1787760" y="3152520"/>
                  <a:ext cx="397440" cy="39780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003" name="Straight Connector 165"/>
                <p:cNvSpPr/>
                <p:nvPr/>
              </p:nvSpPr>
              <p:spPr>
                <a:xfrm flipH="1">
                  <a:off x="1540080" y="2905200"/>
                  <a:ext cx="640080" cy="640080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grpSp>
        <p:nvGrpSpPr>
          <p:cNvPr id="1004" name="Group 8"/>
          <p:cNvGrpSpPr/>
          <p:nvPr/>
        </p:nvGrpSpPr>
        <p:grpSpPr>
          <a:xfrm>
            <a:off x="5172480" y="3466080"/>
            <a:ext cx="2842560" cy="3283560"/>
            <a:chOff x="5172480" y="3466080"/>
            <a:chExt cx="2842560" cy="3283560"/>
          </a:xfrm>
        </p:grpSpPr>
        <p:pic>
          <p:nvPicPr>
            <p:cNvPr id="1005" name="Picture 184" descr="Bent Paper Shadow"/>
            <p:cNvPicPr/>
            <p:nvPr/>
          </p:nvPicPr>
          <p:blipFill>
            <a:blip r:embed="rId7"/>
            <a:stretch/>
          </p:blipFill>
          <p:spPr>
            <a:xfrm rot="221400">
              <a:off x="5183280" y="6235200"/>
              <a:ext cx="2820960" cy="423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006" name="Rectangle: Rounded Corners 185"/>
            <p:cNvSpPr/>
            <p:nvPr/>
          </p:nvSpPr>
          <p:spPr>
            <a:xfrm rot="221400">
              <a:off x="5476680" y="3540600"/>
              <a:ext cx="2418840" cy="293760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216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007" name="Group 189"/>
          <p:cNvGrpSpPr/>
          <p:nvPr/>
        </p:nvGrpSpPr>
        <p:grpSpPr>
          <a:xfrm>
            <a:off x="9403920" y="1684440"/>
            <a:ext cx="2609280" cy="2165400"/>
            <a:chOff x="9403920" y="1684440"/>
            <a:chExt cx="2609280" cy="2165400"/>
          </a:xfrm>
        </p:grpSpPr>
        <p:sp>
          <p:nvSpPr>
            <p:cNvPr id="1008" name="Rectangle 192"/>
            <p:cNvSpPr/>
            <p:nvPr/>
          </p:nvSpPr>
          <p:spPr>
            <a:xfrm rot="444600">
              <a:off x="9522000" y="1751760"/>
              <a:ext cx="1172880" cy="190836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009" name="Group 231"/>
            <p:cNvGrpSpPr/>
            <p:nvPr/>
          </p:nvGrpSpPr>
          <p:grpSpPr>
            <a:xfrm>
              <a:off x="10104480" y="1793160"/>
              <a:ext cx="1908720" cy="2056680"/>
              <a:chOff x="10104480" y="1793160"/>
              <a:chExt cx="1908720" cy="2056680"/>
            </a:xfrm>
          </p:grpSpPr>
          <p:sp>
            <p:nvSpPr>
              <p:cNvPr id="1010" name="Rectangle: Rounded Corners 232"/>
              <p:cNvSpPr/>
              <p:nvPr/>
            </p:nvSpPr>
            <p:spPr>
              <a:xfrm rot="444600">
                <a:off x="10217160" y="1893960"/>
                <a:ext cx="1683360" cy="1855080"/>
              </a:xfrm>
              <a:prstGeom prst="roundRect">
                <a:avLst>
                  <a:gd name="adj" fmla="val 3415"/>
                </a:avLst>
              </a:prstGeom>
              <a:pattFill prst="wdDnDiag">
                <a:fgClr>
                  <a:srgbClr val="ffd475"/>
                </a:fgClr>
                <a:bgClr>
                  <a:srgbClr val="ffd16b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1011" name="Group 233"/>
              <p:cNvGrpSpPr/>
              <p:nvPr/>
            </p:nvGrpSpPr>
            <p:grpSpPr>
              <a:xfrm>
                <a:off x="10219320" y="1901160"/>
                <a:ext cx="1688040" cy="1814760"/>
                <a:chOff x="10219320" y="1901160"/>
                <a:chExt cx="1688040" cy="1814760"/>
              </a:xfrm>
            </p:grpSpPr>
            <p:sp>
              <p:nvSpPr>
                <p:cNvPr id="1012" name="Freeform: Shape 238"/>
                <p:cNvSpPr/>
                <p:nvPr/>
              </p:nvSpPr>
              <p:spPr>
                <a:xfrm rot="444600">
                  <a:off x="10393200" y="19141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7" y="28004"/>
                      </a:lnTo>
                      <a:cubicBezTo>
                        <a:pt x="91974" y="26136"/>
                        <a:pt x="91974" y="23108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9"/>
                        <a:pt x="23204" y="19469"/>
                        <a:pt x="21336" y="21336"/>
                      </a:cubicBezTo>
                      <a:cubicBezTo>
                        <a:pt x="19468" y="23203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431" y="83058"/>
                      </a:lnTo>
                      <a:cubicBezTo>
                        <a:pt x="19563" y="84926"/>
                        <a:pt x="19563" y="87953"/>
                        <a:pt x="21431" y="89821"/>
                      </a:cubicBezTo>
                      <a:cubicBezTo>
                        <a:pt x="23299" y="91689"/>
                        <a:pt x="26326" y="91689"/>
                        <a:pt x="28194" y="89821"/>
                      </a:cubicBezTo>
                      <a:lnTo>
                        <a:pt x="51054" y="66961"/>
                      </a:lnTo>
                      <a:lnTo>
                        <a:pt x="51054" y="99251"/>
                      </a:lnTo>
                      <a:cubicBezTo>
                        <a:pt x="51054" y="101880"/>
                        <a:pt x="53187" y="104013"/>
                        <a:pt x="55816" y="104013"/>
                      </a:cubicBezTo>
                      <a:cubicBezTo>
                        <a:pt x="58446" y="104013"/>
                        <a:pt x="60579" y="101880"/>
                        <a:pt x="60579" y="99251"/>
                      </a:cubicBezTo>
                      <a:lnTo>
                        <a:pt x="60579" y="67151"/>
                      </a:lnTo>
                      <a:lnTo>
                        <a:pt x="83439" y="90011"/>
                      </a:lnTo>
                      <a:cubicBezTo>
                        <a:pt x="85359" y="91826"/>
                        <a:pt x="88387" y="91741"/>
                        <a:pt x="90202" y="89821"/>
                      </a:cubicBezTo>
                      <a:cubicBezTo>
                        <a:pt x="92016" y="87901"/>
                        <a:pt x="91932" y="84873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24" y="59702"/>
                        <a:pt x="103716" y="57205"/>
                        <a:pt x="103219" y="54622"/>
                      </a:cubicBezTo>
                      <a:cubicBezTo>
                        <a:pt x="102858" y="52744"/>
                        <a:pt x="101407" y="51263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13" name="Freeform: Shape 239"/>
                <p:cNvSpPr/>
                <p:nvPr/>
              </p:nvSpPr>
              <p:spPr>
                <a:xfrm rot="444600">
                  <a:off x="10581840" y="21362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1993" y="59559"/>
                        <a:pt x="103542" y="56972"/>
                        <a:pt x="102903" y="54420"/>
                      </a:cubicBezTo>
                      <a:cubicBezTo>
                        <a:pt x="102476" y="52716"/>
                        <a:pt x="101145" y="51385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14" name="Freeform: Shape 240"/>
                <p:cNvSpPr/>
                <p:nvPr/>
              </p:nvSpPr>
              <p:spPr>
                <a:xfrm rot="444600">
                  <a:off x="10821240" y="19695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8"/>
                        <a:pt x="90011" y="21241"/>
                      </a:cubicBezTo>
                      <a:cubicBezTo>
                        <a:pt x="88143" y="19373"/>
                        <a:pt x="85116" y="19373"/>
                        <a:pt x="83248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9"/>
                        <a:pt x="23109" y="19469"/>
                        <a:pt x="21241" y="21336"/>
                      </a:cubicBezTo>
                      <a:cubicBezTo>
                        <a:pt x="19373" y="23203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18" y="59674"/>
                        <a:pt x="103684" y="57160"/>
                        <a:pt x="103160" y="54583"/>
                      </a:cubicBezTo>
                      <a:cubicBezTo>
                        <a:pt x="102779" y="52708"/>
                        <a:pt x="101316" y="51245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15" name="Freeform: Shape 241"/>
                <p:cNvSpPr/>
                <p:nvPr/>
              </p:nvSpPr>
              <p:spPr>
                <a:xfrm rot="444600">
                  <a:off x="11009880" y="21920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106" y="28099"/>
                      </a:lnTo>
                      <a:cubicBezTo>
                        <a:pt x="91974" y="26231"/>
                        <a:pt x="91974" y="23204"/>
                        <a:pt x="90106" y="21336"/>
                      </a:cubicBezTo>
                      <a:cubicBezTo>
                        <a:pt x="88239" y="19468"/>
                        <a:pt x="85212" y="19468"/>
                        <a:pt x="83344" y="21336"/>
                      </a:cubicBezTo>
                      <a:lnTo>
                        <a:pt x="60484" y="44196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431" y="83058"/>
                      </a:lnTo>
                      <a:cubicBezTo>
                        <a:pt x="19563" y="84926"/>
                        <a:pt x="19563" y="87953"/>
                        <a:pt x="21431" y="89821"/>
                      </a:cubicBezTo>
                      <a:cubicBezTo>
                        <a:pt x="23299" y="91689"/>
                        <a:pt x="26326" y="91689"/>
                        <a:pt x="28194" y="89821"/>
                      </a:cubicBezTo>
                      <a:lnTo>
                        <a:pt x="51054" y="66961"/>
                      </a:lnTo>
                      <a:lnTo>
                        <a:pt x="51054" y="99251"/>
                      </a:lnTo>
                      <a:cubicBezTo>
                        <a:pt x="51054" y="101880"/>
                        <a:pt x="53187" y="104013"/>
                        <a:pt x="55816" y="104013"/>
                      </a:cubicBezTo>
                      <a:cubicBezTo>
                        <a:pt x="58446" y="104013"/>
                        <a:pt x="60579" y="101880"/>
                        <a:pt x="60579" y="99251"/>
                      </a:cubicBezTo>
                      <a:lnTo>
                        <a:pt x="60579" y="67151"/>
                      </a:lnTo>
                      <a:lnTo>
                        <a:pt x="83439" y="90011"/>
                      </a:lnTo>
                      <a:cubicBezTo>
                        <a:pt x="85359" y="91826"/>
                        <a:pt x="88387" y="91741"/>
                        <a:pt x="90202" y="89821"/>
                      </a:cubicBezTo>
                      <a:cubicBezTo>
                        <a:pt x="92016" y="87901"/>
                        <a:pt x="91931" y="84873"/>
                        <a:pt x="90011" y="83058"/>
                      </a:cubicBezTo>
                      <a:lnTo>
                        <a:pt x="67151" y="60198"/>
                      </a:lnTo>
                      <a:lnTo>
                        <a:pt x="99536" y="60198"/>
                      </a:lnTo>
                      <a:cubicBezTo>
                        <a:pt x="102088" y="59559"/>
                        <a:pt x="103638" y="56972"/>
                        <a:pt x="102998" y="54420"/>
                      </a:cubicBezTo>
                      <a:cubicBezTo>
                        <a:pt x="102571" y="52716"/>
                        <a:pt x="101240" y="51385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16" name="Freeform: Shape 242"/>
                <p:cNvSpPr/>
                <p:nvPr/>
              </p:nvSpPr>
              <p:spPr>
                <a:xfrm rot="444600">
                  <a:off x="11249640" y="20253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8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9"/>
                        <a:pt x="23109" y="19469"/>
                        <a:pt x="21241" y="21336"/>
                      </a:cubicBezTo>
                      <a:cubicBezTo>
                        <a:pt x="19373" y="23203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1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2018" y="59674"/>
                        <a:pt x="103683" y="57160"/>
                        <a:pt x="103161" y="54583"/>
                      </a:cubicBezTo>
                      <a:cubicBezTo>
                        <a:pt x="102780" y="52708"/>
                        <a:pt x="101316" y="51245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17" name="Freeform: Shape 243"/>
                <p:cNvSpPr/>
                <p:nvPr/>
              </p:nvSpPr>
              <p:spPr>
                <a:xfrm rot="444600">
                  <a:off x="11438280" y="22478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058"/>
                      </a:lnTo>
                      <a:cubicBezTo>
                        <a:pt x="19468" y="84926"/>
                        <a:pt x="19468" y="87953"/>
                        <a:pt x="21336" y="89821"/>
                      </a:cubicBezTo>
                      <a:cubicBezTo>
                        <a:pt x="23204" y="91689"/>
                        <a:pt x="26231" y="91689"/>
                        <a:pt x="28099" y="89821"/>
                      </a:cubicBezTo>
                      <a:lnTo>
                        <a:pt x="50959" y="66961"/>
                      </a:lnTo>
                      <a:lnTo>
                        <a:pt x="50959" y="99251"/>
                      </a:lnTo>
                      <a:cubicBezTo>
                        <a:pt x="50959" y="101880"/>
                        <a:pt x="53091" y="104013"/>
                        <a:pt x="55721" y="104013"/>
                      </a:cubicBezTo>
                      <a:cubicBezTo>
                        <a:pt x="58351" y="104013"/>
                        <a:pt x="60484" y="101880"/>
                        <a:pt x="60484" y="99251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64" y="91852"/>
                        <a:pt x="88313" y="91789"/>
                        <a:pt x="90154" y="89868"/>
                      </a:cubicBezTo>
                      <a:cubicBezTo>
                        <a:pt x="91995" y="87948"/>
                        <a:pt x="91932" y="84899"/>
                        <a:pt x="90011" y="83058"/>
                      </a:cubicBezTo>
                      <a:lnTo>
                        <a:pt x="67151" y="60198"/>
                      </a:lnTo>
                      <a:lnTo>
                        <a:pt x="99441" y="60198"/>
                      </a:lnTo>
                      <a:cubicBezTo>
                        <a:pt x="101993" y="59559"/>
                        <a:pt x="103543" y="56972"/>
                        <a:pt x="102902" y="54420"/>
                      </a:cubicBezTo>
                      <a:cubicBezTo>
                        <a:pt x="102476" y="52716"/>
                        <a:pt x="101145" y="51385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18" name="Freeform: Shape 244"/>
                <p:cNvSpPr/>
                <p:nvPr/>
              </p:nvSpPr>
              <p:spPr>
                <a:xfrm rot="444600">
                  <a:off x="11678760" y="20811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11235" y="60389"/>
                      </a:moveTo>
                      <a:lnTo>
                        <a:pt x="43525" y="60389"/>
                      </a:lnTo>
                      <a:lnTo>
                        <a:pt x="20760" y="83058"/>
                      </a:lnTo>
                      <a:cubicBezTo>
                        <a:pt x="18892" y="84926"/>
                        <a:pt x="18892" y="87953"/>
                        <a:pt x="20760" y="89821"/>
                      </a:cubicBezTo>
                      <a:cubicBezTo>
                        <a:pt x="22628" y="91689"/>
                        <a:pt x="25655" y="91689"/>
                        <a:pt x="27523" y="89821"/>
                      </a:cubicBezTo>
                      <a:lnTo>
                        <a:pt x="50383" y="66961"/>
                      </a:lnTo>
                      <a:lnTo>
                        <a:pt x="50383" y="99251"/>
                      </a:lnTo>
                      <a:cubicBezTo>
                        <a:pt x="50383" y="101880"/>
                        <a:pt x="52516" y="104013"/>
                        <a:pt x="55145" y="104013"/>
                      </a:cubicBezTo>
                      <a:cubicBezTo>
                        <a:pt x="57775" y="104013"/>
                        <a:pt x="59908" y="101880"/>
                        <a:pt x="59908" y="99251"/>
                      </a:cubicBezTo>
                      <a:lnTo>
                        <a:pt x="59908" y="67151"/>
                      </a:lnTo>
                      <a:lnTo>
                        <a:pt x="82768" y="90011"/>
                      </a:lnTo>
                      <a:cubicBezTo>
                        <a:pt x="84688" y="91826"/>
                        <a:pt x="87716" y="91741"/>
                        <a:pt x="89531" y="89821"/>
                      </a:cubicBezTo>
                      <a:cubicBezTo>
                        <a:pt x="91345" y="87901"/>
                        <a:pt x="91261" y="84873"/>
                        <a:pt x="89340" y="83058"/>
                      </a:cubicBezTo>
                      <a:lnTo>
                        <a:pt x="66480" y="60198"/>
                      </a:lnTo>
                      <a:lnTo>
                        <a:pt x="98770" y="60198"/>
                      </a:lnTo>
                      <a:cubicBezTo>
                        <a:pt x="101400" y="60198"/>
                        <a:pt x="103533" y="58065"/>
                        <a:pt x="103533" y="55436"/>
                      </a:cubicBezTo>
                      <a:cubicBezTo>
                        <a:pt x="103533" y="52806"/>
                        <a:pt x="101400" y="50673"/>
                        <a:pt x="98770" y="50673"/>
                      </a:cubicBezTo>
                      <a:lnTo>
                        <a:pt x="66576" y="50673"/>
                      </a:lnTo>
                      <a:lnTo>
                        <a:pt x="89435" y="27813"/>
                      </a:lnTo>
                      <a:cubicBezTo>
                        <a:pt x="91303" y="25945"/>
                        <a:pt x="91303" y="22918"/>
                        <a:pt x="89435" y="21050"/>
                      </a:cubicBezTo>
                      <a:cubicBezTo>
                        <a:pt x="87568" y="19183"/>
                        <a:pt x="84541" y="19183"/>
                        <a:pt x="82673" y="21050"/>
                      </a:cubicBezTo>
                      <a:lnTo>
                        <a:pt x="59813" y="43910"/>
                      </a:lnTo>
                      <a:lnTo>
                        <a:pt x="59813" y="11906"/>
                      </a:lnTo>
                      <a:cubicBezTo>
                        <a:pt x="59813" y="9276"/>
                        <a:pt x="57680" y="7144"/>
                        <a:pt x="55050" y="7144"/>
                      </a:cubicBezTo>
                      <a:cubicBezTo>
                        <a:pt x="52420" y="7144"/>
                        <a:pt x="50288" y="9276"/>
                        <a:pt x="50288" y="11906"/>
                      </a:cubicBezTo>
                      <a:lnTo>
                        <a:pt x="50288" y="44196"/>
                      </a:lnTo>
                      <a:lnTo>
                        <a:pt x="27428" y="21336"/>
                      </a:lnTo>
                      <a:cubicBezTo>
                        <a:pt x="25560" y="19469"/>
                        <a:pt x="22533" y="19469"/>
                        <a:pt x="20665" y="21336"/>
                      </a:cubicBezTo>
                      <a:cubicBezTo>
                        <a:pt x="18797" y="23203"/>
                        <a:pt x="18797" y="26231"/>
                        <a:pt x="20665" y="28099"/>
                      </a:cubicBezTo>
                      <a:lnTo>
                        <a:pt x="43525" y="50959"/>
                      </a:lnTo>
                      <a:lnTo>
                        <a:pt x="11235" y="50959"/>
                      </a:lnTo>
                      <a:cubicBezTo>
                        <a:pt x="8631" y="51330"/>
                        <a:pt x="6821" y="53742"/>
                        <a:pt x="7192" y="56345"/>
                      </a:cubicBezTo>
                      <a:cubicBezTo>
                        <a:pt x="7491" y="58443"/>
                        <a:pt x="9139" y="60089"/>
                        <a:pt x="11235" y="6038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19" name="Freeform: Shape 245"/>
                <p:cNvSpPr/>
                <p:nvPr/>
              </p:nvSpPr>
              <p:spPr>
                <a:xfrm rot="444600">
                  <a:off x="10339560" y="23274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3"/>
                      </a:moveTo>
                      <a:lnTo>
                        <a:pt x="67247" y="50863"/>
                      </a:lnTo>
                      <a:lnTo>
                        <a:pt x="90107" y="28003"/>
                      </a:lnTo>
                      <a:cubicBezTo>
                        <a:pt x="91974" y="26136"/>
                        <a:pt x="91974" y="23109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9"/>
                      </a:cubicBezTo>
                      <a:lnTo>
                        <a:pt x="67247" y="60388"/>
                      </a:lnTo>
                      <a:lnTo>
                        <a:pt x="99536" y="60388"/>
                      </a:lnTo>
                      <a:cubicBezTo>
                        <a:pt x="102166" y="60388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3"/>
                        <a:pt x="99536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0" name="Freeform: Shape 246"/>
                <p:cNvSpPr/>
                <p:nvPr/>
              </p:nvSpPr>
              <p:spPr>
                <a:xfrm rot="444600">
                  <a:off x="10528200" y="25495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9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1" name="Freeform: Shape 247"/>
                <p:cNvSpPr/>
                <p:nvPr/>
              </p:nvSpPr>
              <p:spPr>
                <a:xfrm rot="444600">
                  <a:off x="10767600" y="23828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3"/>
                      </a:moveTo>
                      <a:lnTo>
                        <a:pt x="67151" y="50863"/>
                      </a:lnTo>
                      <a:lnTo>
                        <a:pt x="90011" y="28003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8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6" y="60388"/>
                      </a:lnTo>
                      <a:lnTo>
                        <a:pt x="99536" y="60388"/>
                      </a:lnTo>
                      <a:cubicBezTo>
                        <a:pt x="102166" y="60362"/>
                        <a:pt x="104278" y="58208"/>
                        <a:pt x="104251" y="55578"/>
                      </a:cubicBezTo>
                      <a:cubicBezTo>
                        <a:pt x="104224" y="52949"/>
                        <a:pt x="102071" y="50837"/>
                        <a:pt x="99441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2" name="Freeform: Shape 248"/>
                <p:cNvSpPr/>
                <p:nvPr/>
              </p:nvSpPr>
              <p:spPr>
                <a:xfrm rot="444600">
                  <a:off x="10956240" y="26053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106" y="28099"/>
                      </a:lnTo>
                      <a:cubicBezTo>
                        <a:pt x="91974" y="26231"/>
                        <a:pt x="91974" y="23204"/>
                        <a:pt x="90106" y="21336"/>
                      </a:cubicBezTo>
                      <a:cubicBezTo>
                        <a:pt x="88239" y="19468"/>
                        <a:pt x="85212" y="19468"/>
                        <a:pt x="83344" y="21336"/>
                      </a:cubicBezTo>
                      <a:lnTo>
                        <a:pt x="60484" y="44196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202"/>
                      </a:lnTo>
                      <a:cubicBezTo>
                        <a:pt x="85212" y="92070"/>
                        <a:pt x="88239" y="92070"/>
                        <a:pt x="90106" y="90202"/>
                      </a:cubicBezTo>
                      <a:cubicBezTo>
                        <a:pt x="91974" y="88334"/>
                        <a:pt x="91974" y="85307"/>
                        <a:pt x="90106" y="83439"/>
                      </a:cubicBezTo>
                      <a:lnTo>
                        <a:pt x="67246" y="60579"/>
                      </a:lnTo>
                      <a:lnTo>
                        <a:pt x="99536" y="60579"/>
                      </a:lnTo>
                      <a:cubicBezTo>
                        <a:pt x="102193" y="60579"/>
                        <a:pt x="104346" y="58425"/>
                        <a:pt x="104346" y="55769"/>
                      </a:cubicBezTo>
                      <a:cubicBezTo>
                        <a:pt x="104346" y="53112"/>
                        <a:pt x="102193" y="50959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3" name="Freeform: Shape 249"/>
                <p:cNvSpPr/>
                <p:nvPr/>
              </p:nvSpPr>
              <p:spPr>
                <a:xfrm rot="444600">
                  <a:off x="11195640" y="24386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3"/>
                      </a:moveTo>
                      <a:lnTo>
                        <a:pt x="67151" y="50863"/>
                      </a:lnTo>
                      <a:lnTo>
                        <a:pt x="90011" y="28003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249" y="90202"/>
                      </a:lnTo>
                      <a:cubicBezTo>
                        <a:pt x="85116" y="92070"/>
                        <a:pt x="88143" y="92070"/>
                        <a:pt x="90011" y="90202"/>
                      </a:cubicBezTo>
                      <a:cubicBezTo>
                        <a:pt x="91879" y="88334"/>
                        <a:pt x="91879" y="85307"/>
                        <a:pt x="90011" y="83439"/>
                      </a:cubicBezTo>
                      <a:lnTo>
                        <a:pt x="67151" y="60579"/>
                      </a:lnTo>
                      <a:lnTo>
                        <a:pt x="99441" y="60579"/>
                      </a:lnTo>
                      <a:cubicBezTo>
                        <a:pt x="102124" y="60579"/>
                        <a:pt x="104299" y="58404"/>
                        <a:pt x="104299" y="55721"/>
                      </a:cubicBezTo>
                      <a:cubicBezTo>
                        <a:pt x="104299" y="53038"/>
                        <a:pt x="102124" y="50863"/>
                        <a:pt x="99441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4" name="Freeform: Shape 250"/>
                <p:cNvSpPr/>
                <p:nvPr/>
              </p:nvSpPr>
              <p:spPr>
                <a:xfrm rot="444600">
                  <a:off x="11384640" y="266112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7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5" name="Freeform: Shape 251"/>
                <p:cNvSpPr/>
                <p:nvPr/>
              </p:nvSpPr>
              <p:spPr>
                <a:xfrm rot="444600">
                  <a:off x="11623680" y="24944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3"/>
                      </a:moveTo>
                      <a:lnTo>
                        <a:pt x="67247" y="50863"/>
                      </a:lnTo>
                      <a:lnTo>
                        <a:pt x="90106" y="28003"/>
                      </a:lnTo>
                      <a:cubicBezTo>
                        <a:pt x="91974" y="26136"/>
                        <a:pt x="91974" y="23109"/>
                        <a:pt x="90106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7"/>
                      </a:cubicBezTo>
                      <a:cubicBezTo>
                        <a:pt x="23204" y="91974"/>
                        <a:pt x="26231" y="91974"/>
                        <a:pt x="28099" y="90107"/>
                      </a:cubicBezTo>
                      <a:lnTo>
                        <a:pt x="50959" y="67246"/>
                      </a:lnTo>
                      <a:lnTo>
                        <a:pt x="50959" y="99727"/>
                      </a:lnTo>
                      <a:cubicBezTo>
                        <a:pt x="50959" y="102357"/>
                        <a:pt x="53091" y="104489"/>
                        <a:pt x="55721" y="104489"/>
                      </a:cubicBezTo>
                      <a:cubicBezTo>
                        <a:pt x="58351" y="104489"/>
                        <a:pt x="60484" y="102357"/>
                        <a:pt x="60484" y="99727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9"/>
                      </a:cubicBezTo>
                      <a:lnTo>
                        <a:pt x="67247" y="60388"/>
                      </a:lnTo>
                      <a:lnTo>
                        <a:pt x="99536" y="60388"/>
                      </a:lnTo>
                      <a:cubicBezTo>
                        <a:pt x="102166" y="60388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3"/>
                        <a:pt x="99536" y="50863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6" name="Freeform: Shape 252"/>
                <p:cNvSpPr/>
                <p:nvPr/>
              </p:nvSpPr>
              <p:spPr>
                <a:xfrm rot="444600">
                  <a:off x="10285560" y="27399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149"/>
                      </a:moveTo>
                      <a:lnTo>
                        <a:pt x="67247" y="51149"/>
                      </a:lnTo>
                      <a:lnTo>
                        <a:pt x="90107" y="28289"/>
                      </a:lnTo>
                      <a:cubicBezTo>
                        <a:pt x="92000" y="26421"/>
                        <a:pt x="92022" y="23372"/>
                        <a:pt x="90154" y="21479"/>
                      </a:cubicBezTo>
                      <a:cubicBezTo>
                        <a:pt x="88286" y="19585"/>
                        <a:pt x="85237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66" y="60674"/>
                        <a:pt x="104299" y="58542"/>
                        <a:pt x="104299" y="55912"/>
                      </a:cubicBezTo>
                      <a:cubicBezTo>
                        <a:pt x="104299" y="53282"/>
                        <a:pt x="102166" y="51149"/>
                        <a:pt x="99536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7" name="Freeform: Shape 253"/>
                <p:cNvSpPr/>
                <p:nvPr/>
              </p:nvSpPr>
              <p:spPr>
                <a:xfrm rot="444600">
                  <a:off x="10474560" y="296244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244"/>
                      </a:moveTo>
                      <a:lnTo>
                        <a:pt x="67151" y="51244"/>
                      </a:lnTo>
                      <a:lnTo>
                        <a:pt x="90011" y="28384"/>
                      </a:lnTo>
                      <a:cubicBezTo>
                        <a:pt x="91931" y="26517"/>
                        <a:pt x="91974" y="23447"/>
                        <a:pt x="90107" y="21526"/>
                      </a:cubicBezTo>
                      <a:cubicBezTo>
                        <a:pt x="88239" y="19606"/>
                        <a:pt x="85169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37" y="60278"/>
                        <a:pt x="103923" y="57848"/>
                        <a:pt x="103526" y="55249"/>
                      </a:cubicBezTo>
                      <a:cubicBezTo>
                        <a:pt x="103207" y="53153"/>
                        <a:pt x="101542" y="51522"/>
                        <a:pt x="99441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8" name="Freeform: Shape 254"/>
                <p:cNvSpPr/>
                <p:nvPr/>
              </p:nvSpPr>
              <p:spPr>
                <a:xfrm rot="444600">
                  <a:off x="10713960" y="27957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149"/>
                      </a:moveTo>
                      <a:lnTo>
                        <a:pt x="67151" y="51149"/>
                      </a:lnTo>
                      <a:lnTo>
                        <a:pt x="90011" y="28289"/>
                      </a:lnTo>
                      <a:cubicBezTo>
                        <a:pt x="91905" y="26421"/>
                        <a:pt x="91927" y="23372"/>
                        <a:pt x="90059" y="21479"/>
                      </a:cubicBezTo>
                      <a:cubicBezTo>
                        <a:pt x="88191" y="19585"/>
                        <a:pt x="85142" y="19563"/>
                        <a:pt x="83248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6" y="60674"/>
                      </a:lnTo>
                      <a:lnTo>
                        <a:pt x="99536" y="60674"/>
                      </a:lnTo>
                      <a:cubicBezTo>
                        <a:pt x="102166" y="60648"/>
                        <a:pt x="104278" y="58494"/>
                        <a:pt x="104251" y="55864"/>
                      </a:cubicBezTo>
                      <a:cubicBezTo>
                        <a:pt x="104224" y="53234"/>
                        <a:pt x="102071" y="51123"/>
                        <a:pt x="99441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29" name="Freeform: Shape 255"/>
                <p:cNvSpPr/>
                <p:nvPr/>
              </p:nvSpPr>
              <p:spPr>
                <a:xfrm rot="444600">
                  <a:off x="10902600" y="30178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244"/>
                      </a:moveTo>
                      <a:lnTo>
                        <a:pt x="67246" y="51244"/>
                      </a:lnTo>
                      <a:lnTo>
                        <a:pt x="90106" y="28384"/>
                      </a:lnTo>
                      <a:cubicBezTo>
                        <a:pt x="92027" y="26517"/>
                        <a:pt x="92070" y="23447"/>
                        <a:pt x="90202" y="21526"/>
                      </a:cubicBezTo>
                      <a:cubicBezTo>
                        <a:pt x="88334" y="19606"/>
                        <a:pt x="85264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6" y="60674"/>
                      </a:lnTo>
                      <a:lnTo>
                        <a:pt x="99536" y="60674"/>
                      </a:lnTo>
                      <a:cubicBezTo>
                        <a:pt x="102140" y="60303"/>
                        <a:pt x="103950" y="57892"/>
                        <a:pt x="103580" y="55288"/>
                      </a:cubicBezTo>
                      <a:cubicBezTo>
                        <a:pt x="103281" y="53190"/>
                        <a:pt x="101633" y="51544"/>
                        <a:pt x="99536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0" name="Freeform: Shape 256"/>
                <p:cNvSpPr/>
                <p:nvPr/>
              </p:nvSpPr>
              <p:spPr>
                <a:xfrm rot="444600">
                  <a:off x="11142000" y="28515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149"/>
                      </a:moveTo>
                      <a:lnTo>
                        <a:pt x="67151" y="51149"/>
                      </a:lnTo>
                      <a:lnTo>
                        <a:pt x="90011" y="28289"/>
                      </a:lnTo>
                      <a:cubicBezTo>
                        <a:pt x="91905" y="26421"/>
                        <a:pt x="91927" y="23372"/>
                        <a:pt x="90059" y="21479"/>
                      </a:cubicBezTo>
                      <a:cubicBezTo>
                        <a:pt x="88191" y="19585"/>
                        <a:pt x="85142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7" y="90297"/>
                      </a:cubicBezTo>
                      <a:cubicBezTo>
                        <a:pt x="91974" y="88429"/>
                        <a:pt x="91974" y="85402"/>
                        <a:pt x="90107" y="83534"/>
                      </a:cubicBezTo>
                      <a:lnTo>
                        <a:pt x="67247" y="60674"/>
                      </a:lnTo>
                      <a:lnTo>
                        <a:pt x="99441" y="60674"/>
                      </a:lnTo>
                      <a:cubicBezTo>
                        <a:pt x="102071" y="60674"/>
                        <a:pt x="104203" y="58542"/>
                        <a:pt x="104203" y="55912"/>
                      </a:cubicBezTo>
                      <a:cubicBezTo>
                        <a:pt x="104203" y="53282"/>
                        <a:pt x="102071" y="51149"/>
                        <a:pt x="99441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1" name="Freeform: Shape 257"/>
                <p:cNvSpPr/>
                <p:nvPr/>
              </p:nvSpPr>
              <p:spPr>
                <a:xfrm rot="444600">
                  <a:off x="11331000" y="30736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1244"/>
                      </a:moveTo>
                      <a:lnTo>
                        <a:pt x="67151" y="51244"/>
                      </a:lnTo>
                      <a:lnTo>
                        <a:pt x="90011" y="28384"/>
                      </a:lnTo>
                      <a:cubicBezTo>
                        <a:pt x="91932" y="26517"/>
                        <a:pt x="91974" y="23447"/>
                        <a:pt x="90106" y="21526"/>
                      </a:cubicBezTo>
                      <a:cubicBezTo>
                        <a:pt x="88239" y="19606"/>
                        <a:pt x="85169" y="19563"/>
                        <a:pt x="83249" y="21431"/>
                      </a:cubicBezTo>
                      <a:lnTo>
                        <a:pt x="60389" y="4429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37" y="60278"/>
                        <a:pt x="103923" y="57848"/>
                        <a:pt x="103526" y="55249"/>
                      </a:cubicBezTo>
                      <a:cubicBezTo>
                        <a:pt x="103207" y="53153"/>
                        <a:pt x="101542" y="51522"/>
                        <a:pt x="99441" y="5124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2" name="Freeform: Shape 258"/>
                <p:cNvSpPr/>
                <p:nvPr/>
              </p:nvSpPr>
              <p:spPr>
                <a:xfrm rot="444600">
                  <a:off x="11570040" y="29070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1149"/>
                      </a:moveTo>
                      <a:lnTo>
                        <a:pt x="67247" y="51149"/>
                      </a:lnTo>
                      <a:lnTo>
                        <a:pt x="90106" y="28289"/>
                      </a:lnTo>
                      <a:cubicBezTo>
                        <a:pt x="92000" y="26421"/>
                        <a:pt x="92022" y="23372"/>
                        <a:pt x="90154" y="21479"/>
                      </a:cubicBezTo>
                      <a:cubicBezTo>
                        <a:pt x="88286" y="19585"/>
                        <a:pt x="85237" y="19563"/>
                        <a:pt x="83344" y="21431"/>
                      </a:cubicBezTo>
                      <a:lnTo>
                        <a:pt x="60484" y="4429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431"/>
                      </a:lnTo>
                      <a:cubicBezTo>
                        <a:pt x="26231" y="19563"/>
                        <a:pt x="23204" y="19563"/>
                        <a:pt x="21336" y="21431"/>
                      </a:cubicBezTo>
                      <a:cubicBezTo>
                        <a:pt x="19468" y="23299"/>
                        <a:pt x="19468" y="26326"/>
                        <a:pt x="21336" y="28194"/>
                      </a:cubicBezTo>
                      <a:lnTo>
                        <a:pt x="44196" y="51054"/>
                      </a:lnTo>
                      <a:lnTo>
                        <a:pt x="11906" y="51054"/>
                      </a:lnTo>
                      <a:cubicBezTo>
                        <a:pt x="9276" y="51054"/>
                        <a:pt x="7144" y="53187"/>
                        <a:pt x="7144" y="55817"/>
                      </a:cubicBezTo>
                      <a:cubicBezTo>
                        <a:pt x="7144" y="58446"/>
                        <a:pt x="9276" y="60579"/>
                        <a:pt x="11906" y="60579"/>
                      </a:cubicBezTo>
                      <a:lnTo>
                        <a:pt x="44196" y="60579"/>
                      </a:lnTo>
                      <a:lnTo>
                        <a:pt x="21336" y="83439"/>
                      </a:lnTo>
                      <a:cubicBezTo>
                        <a:pt x="19468" y="85307"/>
                        <a:pt x="19468" y="88334"/>
                        <a:pt x="21336" y="90202"/>
                      </a:cubicBezTo>
                      <a:cubicBezTo>
                        <a:pt x="23204" y="92070"/>
                        <a:pt x="26231" y="92070"/>
                        <a:pt x="28099" y="90202"/>
                      </a:cubicBezTo>
                      <a:lnTo>
                        <a:pt x="50959" y="67342"/>
                      </a:lnTo>
                      <a:lnTo>
                        <a:pt x="50959" y="99631"/>
                      </a:lnTo>
                      <a:cubicBezTo>
                        <a:pt x="50959" y="102261"/>
                        <a:pt x="53091" y="104394"/>
                        <a:pt x="55721" y="104394"/>
                      </a:cubicBezTo>
                      <a:cubicBezTo>
                        <a:pt x="58351" y="104394"/>
                        <a:pt x="60484" y="102261"/>
                        <a:pt x="60484" y="99631"/>
                      </a:cubicBezTo>
                      <a:lnTo>
                        <a:pt x="60484" y="67437"/>
                      </a:lnTo>
                      <a:lnTo>
                        <a:pt x="83344" y="90297"/>
                      </a:lnTo>
                      <a:cubicBezTo>
                        <a:pt x="85212" y="92165"/>
                        <a:pt x="88239" y="92165"/>
                        <a:pt x="90106" y="90297"/>
                      </a:cubicBezTo>
                      <a:cubicBezTo>
                        <a:pt x="91974" y="88429"/>
                        <a:pt x="91974" y="85402"/>
                        <a:pt x="90106" y="83534"/>
                      </a:cubicBezTo>
                      <a:lnTo>
                        <a:pt x="67247" y="60674"/>
                      </a:lnTo>
                      <a:lnTo>
                        <a:pt x="99536" y="60674"/>
                      </a:lnTo>
                      <a:cubicBezTo>
                        <a:pt x="102166" y="60674"/>
                        <a:pt x="104299" y="58542"/>
                        <a:pt x="104299" y="55912"/>
                      </a:cubicBezTo>
                      <a:cubicBezTo>
                        <a:pt x="104299" y="53282"/>
                        <a:pt x="102166" y="51149"/>
                        <a:pt x="99536" y="5114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3" name="Freeform: Shape 259"/>
                <p:cNvSpPr/>
                <p:nvPr/>
              </p:nvSpPr>
              <p:spPr>
                <a:xfrm rot="444600">
                  <a:off x="10231920" y="31539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7" y="28004"/>
                      </a:lnTo>
                      <a:cubicBezTo>
                        <a:pt x="91974" y="26136"/>
                        <a:pt x="91974" y="23109"/>
                        <a:pt x="90107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66" y="60389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4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4" name="Freeform: Shape 260"/>
                <p:cNvSpPr/>
                <p:nvPr/>
              </p:nvSpPr>
              <p:spPr>
                <a:xfrm rot="444600">
                  <a:off x="10420560" y="33760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5" name="Freeform: Shape 261"/>
                <p:cNvSpPr/>
                <p:nvPr/>
              </p:nvSpPr>
              <p:spPr>
                <a:xfrm rot="444600">
                  <a:off x="10659960" y="320976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289"/>
                      </a:lnTo>
                      <a:cubicBezTo>
                        <a:pt x="91879" y="26421"/>
                        <a:pt x="91879" y="23394"/>
                        <a:pt x="90011" y="21527"/>
                      </a:cubicBezTo>
                      <a:cubicBezTo>
                        <a:pt x="88143" y="19659"/>
                        <a:pt x="85116" y="19659"/>
                        <a:pt x="83248" y="21527"/>
                      </a:cubicBezTo>
                      <a:lnTo>
                        <a:pt x="60389" y="44387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6" y="60389"/>
                      </a:lnTo>
                      <a:lnTo>
                        <a:pt x="99536" y="60389"/>
                      </a:lnTo>
                      <a:cubicBezTo>
                        <a:pt x="102166" y="60362"/>
                        <a:pt x="104278" y="58208"/>
                        <a:pt x="104251" y="55578"/>
                      </a:cubicBezTo>
                      <a:cubicBezTo>
                        <a:pt x="104224" y="52949"/>
                        <a:pt x="102071" y="50837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6" name="Freeform: Shape 262"/>
                <p:cNvSpPr/>
                <p:nvPr/>
              </p:nvSpPr>
              <p:spPr>
                <a:xfrm rot="444600">
                  <a:off x="10848600" y="34318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959"/>
                      </a:moveTo>
                      <a:lnTo>
                        <a:pt x="67246" y="50959"/>
                      </a:lnTo>
                      <a:lnTo>
                        <a:pt x="90011" y="28289"/>
                      </a:lnTo>
                      <a:cubicBezTo>
                        <a:pt x="91879" y="26421"/>
                        <a:pt x="91879" y="23394"/>
                        <a:pt x="90011" y="21527"/>
                      </a:cubicBezTo>
                      <a:cubicBezTo>
                        <a:pt x="88143" y="19659"/>
                        <a:pt x="85116" y="19659"/>
                        <a:pt x="83248" y="21527"/>
                      </a:cubicBezTo>
                      <a:lnTo>
                        <a:pt x="60389" y="44387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6" y="60389"/>
                      </a:lnTo>
                      <a:lnTo>
                        <a:pt x="99536" y="60389"/>
                      </a:lnTo>
                      <a:cubicBezTo>
                        <a:pt x="102140" y="60017"/>
                        <a:pt x="103950" y="57606"/>
                        <a:pt x="103580" y="55002"/>
                      </a:cubicBezTo>
                      <a:cubicBezTo>
                        <a:pt x="103281" y="52905"/>
                        <a:pt x="101633" y="51258"/>
                        <a:pt x="99536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7" name="Freeform: Shape 263"/>
                <p:cNvSpPr/>
                <p:nvPr/>
              </p:nvSpPr>
              <p:spPr>
                <a:xfrm rot="444600">
                  <a:off x="11088360" y="32652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864"/>
                      </a:moveTo>
                      <a:lnTo>
                        <a:pt x="67151" y="50864"/>
                      </a:lnTo>
                      <a:lnTo>
                        <a:pt x="90011" y="28004"/>
                      </a:lnTo>
                      <a:cubicBezTo>
                        <a:pt x="91879" y="26136"/>
                        <a:pt x="91879" y="23109"/>
                        <a:pt x="90011" y="21241"/>
                      </a:cubicBezTo>
                      <a:cubicBezTo>
                        <a:pt x="88143" y="19373"/>
                        <a:pt x="85116" y="19373"/>
                        <a:pt x="83249" y="21241"/>
                      </a:cubicBezTo>
                      <a:lnTo>
                        <a:pt x="60389" y="44101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3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7" y="90011"/>
                      </a:cubicBezTo>
                      <a:cubicBezTo>
                        <a:pt x="91974" y="88143"/>
                        <a:pt x="91974" y="85116"/>
                        <a:pt x="90107" y="83248"/>
                      </a:cubicBezTo>
                      <a:lnTo>
                        <a:pt x="67247" y="60389"/>
                      </a:lnTo>
                      <a:lnTo>
                        <a:pt x="99441" y="60389"/>
                      </a:lnTo>
                      <a:cubicBezTo>
                        <a:pt x="102071" y="60389"/>
                        <a:pt x="104203" y="58256"/>
                        <a:pt x="104203" y="55626"/>
                      </a:cubicBezTo>
                      <a:cubicBezTo>
                        <a:pt x="104203" y="52996"/>
                        <a:pt x="102071" y="50864"/>
                        <a:pt x="99441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8" name="Freeform: Shape 264"/>
                <p:cNvSpPr/>
                <p:nvPr/>
              </p:nvSpPr>
              <p:spPr>
                <a:xfrm rot="444600">
                  <a:off x="11277000" y="348768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441" y="50959"/>
                      </a:moveTo>
                      <a:lnTo>
                        <a:pt x="67151" y="50959"/>
                      </a:lnTo>
                      <a:lnTo>
                        <a:pt x="90011" y="28099"/>
                      </a:lnTo>
                      <a:cubicBezTo>
                        <a:pt x="91879" y="26231"/>
                        <a:pt x="91879" y="23204"/>
                        <a:pt x="90011" y="21336"/>
                      </a:cubicBezTo>
                      <a:cubicBezTo>
                        <a:pt x="88143" y="19468"/>
                        <a:pt x="85116" y="19468"/>
                        <a:pt x="83249" y="21336"/>
                      </a:cubicBezTo>
                      <a:lnTo>
                        <a:pt x="60389" y="44196"/>
                      </a:lnTo>
                      <a:lnTo>
                        <a:pt x="60389" y="11906"/>
                      </a:lnTo>
                      <a:cubicBezTo>
                        <a:pt x="60389" y="9276"/>
                        <a:pt x="58256" y="7144"/>
                        <a:pt x="55626" y="7144"/>
                      </a:cubicBezTo>
                      <a:cubicBezTo>
                        <a:pt x="52996" y="7144"/>
                        <a:pt x="50864" y="9276"/>
                        <a:pt x="50864" y="11906"/>
                      </a:cubicBezTo>
                      <a:lnTo>
                        <a:pt x="50864" y="44196"/>
                      </a:lnTo>
                      <a:lnTo>
                        <a:pt x="28004" y="21336"/>
                      </a:lnTo>
                      <a:cubicBezTo>
                        <a:pt x="26136" y="19468"/>
                        <a:pt x="23109" y="19468"/>
                        <a:pt x="21241" y="21336"/>
                      </a:cubicBezTo>
                      <a:cubicBezTo>
                        <a:pt x="19373" y="23204"/>
                        <a:pt x="19373" y="26231"/>
                        <a:pt x="21241" y="28099"/>
                      </a:cubicBezTo>
                      <a:lnTo>
                        <a:pt x="44101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37" y="59992"/>
                        <a:pt x="103923" y="57562"/>
                        <a:pt x="103526" y="54963"/>
                      </a:cubicBezTo>
                      <a:cubicBezTo>
                        <a:pt x="103207" y="52868"/>
                        <a:pt x="101542" y="51236"/>
                        <a:pt x="99441" y="50959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1039" name="Freeform: Shape 265"/>
                <p:cNvSpPr/>
                <p:nvPr/>
              </p:nvSpPr>
              <p:spPr>
                <a:xfrm rot="444600">
                  <a:off x="11516400" y="3321000"/>
                  <a:ext cx="215280" cy="215280"/>
                </a:xfrm>
                <a:custGeom>
                  <a:avLst/>
                  <a:gdLst/>
                  <a:ahLst/>
                  <a:rect l="l" t="t" r="r" b="b"/>
                  <a:pathLst>
                    <a:path w="104775" h="104775">
                      <a:moveTo>
                        <a:pt x="99536" y="50864"/>
                      </a:moveTo>
                      <a:lnTo>
                        <a:pt x="67247" y="50864"/>
                      </a:lnTo>
                      <a:lnTo>
                        <a:pt x="90106" y="28004"/>
                      </a:lnTo>
                      <a:cubicBezTo>
                        <a:pt x="91974" y="26136"/>
                        <a:pt x="91974" y="23109"/>
                        <a:pt x="90106" y="21241"/>
                      </a:cubicBezTo>
                      <a:cubicBezTo>
                        <a:pt x="88239" y="19373"/>
                        <a:pt x="85212" y="19373"/>
                        <a:pt x="83344" y="21241"/>
                      </a:cubicBezTo>
                      <a:lnTo>
                        <a:pt x="60484" y="44101"/>
                      </a:lnTo>
                      <a:lnTo>
                        <a:pt x="60484" y="11906"/>
                      </a:lnTo>
                      <a:cubicBezTo>
                        <a:pt x="60484" y="9276"/>
                        <a:pt x="58351" y="7144"/>
                        <a:pt x="55721" y="7144"/>
                      </a:cubicBezTo>
                      <a:cubicBezTo>
                        <a:pt x="53091" y="7144"/>
                        <a:pt x="50959" y="9276"/>
                        <a:pt x="50959" y="11906"/>
                      </a:cubicBezTo>
                      <a:lnTo>
                        <a:pt x="50959" y="44196"/>
                      </a:lnTo>
                      <a:lnTo>
                        <a:pt x="28099" y="21336"/>
                      </a:lnTo>
                      <a:cubicBezTo>
                        <a:pt x="26231" y="19468"/>
                        <a:pt x="23204" y="19468"/>
                        <a:pt x="21336" y="21336"/>
                      </a:cubicBezTo>
                      <a:cubicBezTo>
                        <a:pt x="19468" y="23204"/>
                        <a:pt x="19468" y="26231"/>
                        <a:pt x="21336" y="28099"/>
                      </a:cubicBezTo>
                      <a:lnTo>
                        <a:pt x="44196" y="50959"/>
                      </a:lnTo>
                      <a:lnTo>
                        <a:pt x="11906" y="50959"/>
                      </a:lnTo>
                      <a:cubicBezTo>
                        <a:pt x="9276" y="50959"/>
                        <a:pt x="7144" y="53091"/>
                        <a:pt x="7144" y="55721"/>
                      </a:cubicBezTo>
                      <a:cubicBezTo>
                        <a:pt x="7144" y="58351"/>
                        <a:pt x="9276" y="60484"/>
                        <a:pt x="11906" y="60484"/>
                      </a:cubicBezTo>
                      <a:lnTo>
                        <a:pt x="44196" y="60484"/>
                      </a:lnTo>
                      <a:lnTo>
                        <a:pt x="21336" y="83344"/>
                      </a:lnTo>
                      <a:cubicBezTo>
                        <a:pt x="19468" y="85212"/>
                        <a:pt x="19468" y="88239"/>
                        <a:pt x="21336" y="90106"/>
                      </a:cubicBezTo>
                      <a:cubicBezTo>
                        <a:pt x="23204" y="91974"/>
                        <a:pt x="26231" y="91974"/>
                        <a:pt x="28099" y="90106"/>
                      </a:cubicBezTo>
                      <a:lnTo>
                        <a:pt x="50959" y="67246"/>
                      </a:lnTo>
                      <a:lnTo>
                        <a:pt x="50959" y="99536"/>
                      </a:lnTo>
                      <a:cubicBezTo>
                        <a:pt x="50959" y="102166"/>
                        <a:pt x="53091" y="104299"/>
                        <a:pt x="55721" y="104299"/>
                      </a:cubicBezTo>
                      <a:cubicBezTo>
                        <a:pt x="58351" y="104299"/>
                        <a:pt x="60484" y="102166"/>
                        <a:pt x="60484" y="99536"/>
                      </a:cubicBezTo>
                      <a:lnTo>
                        <a:pt x="60484" y="67151"/>
                      </a:lnTo>
                      <a:lnTo>
                        <a:pt x="83344" y="90011"/>
                      </a:lnTo>
                      <a:cubicBezTo>
                        <a:pt x="85212" y="91879"/>
                        <a:pt x="88239" y="91879"/>
                        <a:pt x="90106" y="90011"/>
                      </a:cubicBezTo>
                      <a:cubicBezTo>
                        <a:pt x="91974" y="88143"/>
                        <a:pt x="91974" y="85116"/>
                        <a:pt x="90106" y="83248"/>
                      </a:cubicBezTo>
                      <a:lnTo>
                        <a:pt x="67247" y="60389"/>
                      </a:lnTo>
                      <a:lnTo>
                        <a:pt x="99536" y="60389"/>
                      </a:lnTo>
                      <a:cubicBezTo>
                        <a:pt x="102166" y="60389"/>
                        <a:pt x="104299" y="58256"/>
                        <a:pt x="104299" y="55626"/>
                      </a:cubicBezTo>
                      <a:cubicBezTo>
                        <a:pt x="104299" y="52996"/>
                        <a:pt x="102166" y="50864"/>
                        <a:pt x="99536" y="5086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c0980c"/>
                    </a:gs>
                    <a:gs pos="100000">
                      <a:srgbClr val="dfd3b7"/>
                    </a:gs>
                  </a:gsLst>
                  <a:lin ang="5400000"/>
                </a:gradFill>
                <a:ln w="9525">
                  <a:noFill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1040" name="Rectangle 234"/>
              <p:cNvSpPr/>
              <p:nvPr/>
            </p:nvSpPr>
            <p:spPr>
              <a:xfrm rot="444600">
                <a:off x="10282320" y="2274480"/>
                <a:ext cx="1683360" cy="90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041" name="Rectangle 235"/>
              <p:cNvSpPr/>
              <p:nvPr/>
            </p:nvSpPr>
            <p:spPr>
              <a:xfrm rot="5845200">
                <a:off x="9797760" y="2734560"/>
                <a:ext cx="1851840" cy="99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042" name="Rectangle 236"/>
              <p:cNvSpPr/>
              <p:nvPr/>
            </p:nvSpPr>
            <p:spPr>
              <a:xfrm rot="444600">
                <a:off x="10265760" y="2404080"/>
                <a:ext cx="1683360" cy="90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043" name="Rectangle 237"/>
              <p:cNvSpPr/>
              <p:nvPr/>
            </p:nvSpPr>
            <p:spPr>
              <a:xfrm rot="5845200">
                <a:off x="9655200" y="2716200"/>
                <a:ext cx="1851840" cy="99720"/>
              </a:xfrm>
              <a:prstGeom prst="rect">
                <a:avLst/>
              </a:prstGeom>
              <a:gradFill rotWithShape="0">
                <a:gsLst>
                  <a:gs pos="0">
                    <a:srgbClr val="f64f72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  <a:effectLst>
                <a:outerShdw algn="tr" blurRad="12600" dir="0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044" name="Group 266"/>
          <p:cNvGrpSpPr/>
          <p:nvPr/>
        </p:nvGrpSpPr>
        <p:grpSpPr>
          <a:xfrm>
            <a:off x="9048600" y="261360"/>
            <a:ext cx="2473920" cy="1355400"/>
            <a:chOff x="9048600" y="261360"/>
            <a:chExt cx="2473920" cy="1355400"/>
          </a:xfrm>
        </p:grpSpPr>
        <p:sp>
          <p:nvSpPr>
            <p:cNvPr id="1045" name="Rectangle 267"/>
            <p:cNvSpPr/>
            <p:nvPr/>
          </p:nvSpPr>
          <p:spPr>
            <a:xfrm rot="21445800">
              <a:off x="9076680" y="292320"/>
              <a:ext cx="1419120" cy="1293120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  <a:effectLst>
              <a:softEdge rad="12708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046" name="Group 298"/>
            <p:cNvGrpSpPr/>
            <p:nvPr/>
          </p:nvGrpSpPr>
          <p:grpSpPr>
            <a:xfrm>
              <a:off x="9390600" y="326520"/>
              <a:ext cx="2131920" cy="1145160"/>
              <a:chOff x="9390600" y="326520"/>
              <a:chExt cx="2131920" cy="1145160"/>
            </a:xfrm>
          </p:grpSpPr>
          <p:sp>
            <p:nvSpPr>
              <p:cNvPr id="1047" name="Rectangle: Rounded Corners 302"/>
              <p:cNvSpPr/>
              <p:nvPr/>
            </p:nvSpPr>
            <p:spPr>
              <a:xfrm rot="20973000">
                <a:off x="11408760" y="993240"/>
                <a:ext cx="80640" cy="370800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>
                <a:solidFill>
                  <a:srgbClr val="0080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048" name="Rectangle: Rounded Corners 306"/>
              <p:cNvSpPr/>
              <p:nvPr/>
            </p:nvSpPr>
            <p:spPr>
              <a:xfrm rot="20973000">
                <a:off x="9423360" y="447840"/>
                <a:ext cx="80640" cy="370800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>
                <a:solidFill>
                  <a:srgbClr val="0080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049" name="Rectangle: Rounded Corners 328"/>
              <p:cNvSpPr/>
              <p:nvPr/>
            </p:nvSpPr>
            <p:spPr>
              <a:xfrm rot="21445800">
                <a:off x="9439560" y="374400"/>
                <a:ext cx="2036880" cy="1051920"/>
              </a:xfrm>
              <a:prstGeom prst="roundRect">
                <a:avLst>
                  <a:gd name="adj" fmla="val 4237"/>
                </a:avLst>
              </a:prstGeom>
              <a:pattFill prst="wdDnDiag">
                <a:fgClr>
                  <a:srgbClr val="004667"/>
                </a:fgClr>
                <a:bgClr>
                  <a:srgbClr val="002333"/>
                </a:bgClr>
              </a:pattFill>
              <a:ln>
                <a:noFill/>
              </a:ln>
              <a:scene3d>
                <a:camera prst="orthographicFront"/>
                <a:lightRig dir="t" rig="threePt"/>
              </a:scene3d>
              <a:sp3d>
                <a:bevelT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grpSp>
            <p:nvGrpSpPr>
              <p:cNvPr id="1050" name="Group 330"/>
              <p:cNvGrpSpPr/>
              <p:nvPr/>
            </p:nvGrpSpPr>
            <p:grpSpPr>
              <a:xfrm>
                <a:off x="9416160" y="326520"/>
                <a:ext cx="2084760" cy="1086840"/>
                <a:chOff x="9416160" y="326520"/>
                <a:chExt cx="2084760" cy="1086840"/>
              </a:xfrm>
            </p:grpSpPr>
            <p:grpSp>
              <p:nvGrpSpPr>
                <p:cNvPr id="1051" name="Group 331"/>
                <p:cNvGrpSpPr/>
                <p:nvPr/>
              </p:nvGrpSpPr>
              <p:grpSpPr>
                <a:xfrm>
                  <a:off x="10994760" y="326520"/>
                  <a:ext cx="229680" cy="612720"/>
                  <a:chOff x="10994760" y="326520"/>
                  <a:chExt cx="229680" cy="612720"/>
                </a:xfrm>
              </p:grpSpPr>
              <p:sp>
                <p:nvSpPr>
                  <p:cNvPr id="1052" name="Rectangle: Top Corners Rounded 350"/>
                  <p:cNvSpPr/>
                  <p:nvPr/>
                </p:nvSpPr>
                <p:spPr>
                  <a:xfrm rot="10645800">
                    <a:off x="11008080" y="331560"/>
                    <a:ext cx="202680" cy="603360"/>
                  </a:xfrm>
                  <a:prstGeom prst="round2SameRect">
                    <a:avLst>
                      <a:gd name="adj1" fmla="val 29898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1053" name="Group 351"/>
                  <p:cNvGrpSpPr/>
                  <p:nvPr/>
                </p:nvGrpSpPr>
                <p:grpSpPr>
                  <a:xfrm>
                    <a:off x="11014920" y="326520"/>
                    <a:ext cx="187560" cy="611640"/>
                    <a:chOff x="11014920" y="326520"/>
                    <a:chExt cx="187560" cy="611640"/>
                  </a:xfrm>
                </p:grpSpPr>
                <p:sp>
                  <p:nvSpPr>
                    <p:cNvPr id="1054" name="Straight Connector 352"/>
                    <p:cNvSpPr/>
                    <p:nvPr/>
                  </p:nvSpPr>
                  <p:spPr>
                    <a:xfrm flipH="1" flipV="1">
                      <a:off x="11014920" y="335160"/>
                      <a:ext cx="27360" cy="60300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1055" name="Straight Connector 129"/>
                    <p:cNvSpPr/>
                    <p:nvPr/>
                  </p:nvSpPr>
                  <p:spPr>
                    <a:xfrm rot="16045800">
                      <a:off x="10885320" y="626400"/>
                      <a:ext cx="60336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1056" name="Group 332"/>
                <p:cNvGrpSpPr/>
                <p:nvPr/>
              </p:nvGrpSpPr>
              <p:grpSpPr>
                <a:xfrm>
                  <a:off x="9416160" y="937080"/>
                  <a:ext cx="1620360" cy="274680"/>
                  <a:chOff x="9416160" y="937080"/>
                  <a:chExt cx="1620360" cy="274680"/>
                </a:xfrm>
              </p:grpSpPr>
              <p:sp>
                <p:nvSpPr>
                  <p:cNvPr id="1057" name="Rectangle: Top Corners Rounded 346"/>
                  <p:cNvSpPr/>
                  <p:nvPr/>
                </p:nvSpPr>
                <p:spPr>
                  <a:xfrm rot="5245800">
                    <a:off x="10124640" y="267840"/>
                    <a:ext cx="202680" cy="1613160"/>
                  </a:xfrm>
                  <a:prstGeom prst="round2SameRect">
                    <a:avLst>
                      <a:gd name="adj1" fmla="val 29898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1058" name="Group 347"/>
                  <p:cNvGrpSpPr/>
                  <p:nvPr/>
                </p:nvGrpSpPr>
                <p:grpSpPr>
                  <a:xfrm>
                    <a:off x="9417600" y="959400"/>
                    <a:ext cx="1592640" cy="231840"/>
                    <a:chOff x="9417600" y="959400"/>
                    <a:chExt cx="1592640" cy="231840"/>
                  </a:xfrm>
                </p:grpSpPr>
                <p:sp>
                  <p:nvSpPr>
                    <p:cNvPr id="1059" name="Straight Connector 348"/>
                    <p:cNvSpPr/>
                    <p:nvPr/>
                  </p:nvSpPr>
                  <p:spPr>
                    <a:xfrm flipH="1">
                      <a:off x="9423360" y="1122480"/>
                      <a:ext cx="1529280" cy="6876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1060" name="Straight Connector 129"/>
                    <p:cNvSpPr/>
                    <p:nvPr/>
                  </p:nvSpPr>
                  <p:spPr>
                    <a:xfrm rot="10645800">
                      <a:off x="9416880" y="995040"/>
                      <a:ext cx="159408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1061" name="Group 335"/>
                <p:cNvGrpSpPr/>
                <p:nvPr/>
              </p:nvGrpSpPr>
              <p:grpSpPr>
                <a:xfrm>
                  <a:off x="11030400" y="1121760"/>
                  <a:ext cx="215280" cy="291600"/>
                  <a:chOff x="11030400" y="1121760"/>
                  <a:chExt cx="215280" cy="291600"/>
                </a:xfrm>
              </p:grpSpPr>
              <p:sp>
                <p:nvSpPr>
                  <p:cNvPr id="1062" name="Rectangle: Top Corners Rounded 342"/>
                  <p:cNvSpPr/>
                  <p:nvPr/>
                </p:nvSpPr>
                <p:spPr>
                  <a:xfrm rot="10645800">
                    <a:off x="11036520" y="1126440"/>
                    <a:ext cx="202680" cy="282600"/>
                  </a:xfrm>
                  <a:prstGeom prst="round2SameRect">
                    <a:avLst>
                      <a:gd name="adj1" fmla="val 28294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1063" name="Group 343"/>
                  <p:cNvGrpSpPr/>
                  <p:nvPr/>
                </p:nvGrpSpPr>
                <p:grpSpPr>
                  <a:xfrm>
                    <a:off x="11050920" y="1121760"/>
                    <a:ext cx="173160" cy="290520"/>
                    <a:chOff x="11050920" y="1121760"/>
                    <a:chExt cx="173160" cy="290520"/>
                  </a:xfrm>
                </p:grpSpPr>
                <p:sp>
                  <p:nvSpPr>
                    <p:cNvPr id="1064" name="Straight Connector 344"/>
                    <p:cNvSpPr/>
                    <p:nvPr/>
                  </p:nvSpPr>
                  <p:spPr>
                    <a:xfrm flipH="1" flipV="1">
                      <a:off x="11050920" y="1129680"/>
                      <a:ext cx="12600" cy="28260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1065" name="Straight Connector 129"/>
                    <p:cNvSpPr/>
                    <p:nvPr/>
                  </p:nvSpPr>
                  <p:spPr>
                    <a:xfrm rot="16045800">
                      <a:off x="11074680" y="1261440"/>
                      <a:ext cx="28260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grpSp>
              <p:nvGrpSpPr>
                <p:cNvPr id="1066" name="Group 336"/>
                <p:cNvGrpSpPr/>
                <p:nvPr/>
              </p:nvGrpSpPr>
              <p:grpSpPr>
                <a:xfrm>
                  <a:off x="11209680" y="916200"/>
                  <a:ext cx="291240" cy="215280"/>
                  <a:chOff x="11209680" y="916200"/>
                  <a:chExt cx="291240" cy="215280"/>
                </a:xfrm>
              </p:grpSpPr>
              <p:sp>
                <p:nvSpPr>
                  <p:cNvPr id="1067" name="Rectangle: Top Corners Rounded 338"/>
                  <p:cNvSpPr/>
                  <p:nvPr/>
                </p:nvSpPr>
                <p:spPr>
                  <a:xfrm rot="5245800">
                    <a:off x="11253960" y="882360"/>
                    <a:ext cx="202680" cy="282600"/>
                  </a:xfrm>
                  <a:prstGeom prst="round2SameRect">
                    <a:avLst>
                      <a:gd name="adj1" fmla="val 28294"/>
                      <a:gd name="adj2" fmla="val 0"/>
                    </a:avLst>
                  </a:prstGeom>
                  <a:gradFill rotWithShape="0">
                    <a:gsLst>
                      <a:gs pos="0">
                        <a:srgbClr val="0080a4"/>
                      </a:gs>
                      <a:gs pos="100000">
                        <a:srgbClr val="00607b"/>
                      </a:gs>
                    </a:gsLst>
                    <a:lin ang="5400000"/>
                  </a:gradFill>
                  <a:ln>
                    <a:noFill/>
                  </a:ln>
                  <a:effectLst>
                    <a:outerShdw algn="tr" blurRad="12600" dir="0" rotWithShape="0">
                      <a:srgbClr val="000000">
                        <a:alpha val="40000"/>
                      </a:srgb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/>
                </p:style>
              </p:sp>
              <p:grpSp>
                <p:nvGrpSpPr>
                  <p:cNvPr id="1068" name="Group 339"/>
                  <p:cNvGrpSpPr/>
                  <p:nvPr/>
                </p:nvGrpSpPr>
                <p:grpSpPr>
                  <a:xfrm>
                    <a:off x="11224800" y="938520"/>
                    <a:ext cx="266760" cy="171360"/>
                    <a:chOff x="11224800" y="938520"/>
                    <a:chExt cx="266760" cy="171360"/>
                  </a:xfrm>
                </p:grpSpPr>
                <p:sp>
                  <p:nvSpPr>
                    <p:cNvPr id="1069" name="Straight Connector 340"/>
                    <p:cNvSpPr/>
                    <p:nvPr/>
                  </p:nvSpPr>
                  <p:spPr>
                    <a:xfrm flipH="1">
                      <a:off x="11236680" y="1098360"/>
                      <a:ext cx="254880" cy="11520"/>
                    </a:xfrm>
                    <a:prstGeom prst="line">
                      <a:avLst/>
                    </a:prstGeom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  <p:sp>
                  <p:nvSpPr>
                    <p:cNvPr id="1070" name="Straight Connector 129"/>
                    <p:cNvSpPr/>
                    <p:nvPr/>
                  </p:nvSpPr>
                  <p:spPr>
                    <a:xfrm rot="10645800">
                      <a:off x="11224800" y="943920"/>
                      <a:ext cx="254880" cy="3240"/>
                    </a:xfrm>
                    <a:prstGeom prst="curvedConnector3">
                      <a:avLst>
                        <a:gd name="adj1" fmla="val 50000"/>
                      </a:avLst>
                    </a:prstGeom>
                    <a:noFill/>
                    <a:ln>
                      <a:solidFill>
                        <a:srgbClr val="ffffff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/>
                  </p:style>
                </p:sp>
              </p:grpSp>
            </p:grpSp>
            <p:sp>
              <p:nvSpPr>
                <p:cNvPr id="1071" name="Rectangle: Rounded Corners 337"/>
                <p:cNvSpPr/>
                <p:nvPr/>
              </p:nvSpPr>
              <p:spPr>
                <a:xfrm rot="10645800">
                  <a:off x="10985760" y="887760"/>
                  <a:ext cx="283320" cy="28908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00607b"/>
                    </a:gs>
                    <a:gs pos="100000">
                      <a:srgbClr val="00607b"/>
                    </a:gs>
                  </a:gsLst>
                  <a:lin ang="2700000"/>
                </a:gradFill>
                <a:ln>
                  <a:noFill/>
                </a:ln>
                <a:effectLst>
                  <a:outerShdw algn="tr" blurRad="12600" dir="0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sp>
        <p:nvSpPr>
          <p:cNvPr id="1072" name="Freeform: Shape 354"/>
          <p:cNvSpPr/>
          <p:nvPr/>
        </p:nvSpPr>
        <p:spPr>
          <a:xfrm rot="20700000">
            <a:off x="261720" y="610200"/>
            <a:ext cx="30790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  <a:effectLst>
            <a:outerShdw algn="tr" blurRad="469800" dir="8100000" dist="799822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73" name="PlaceHolder 4"/>
          <p:cNvSpPr>
            <a:spLocks noGrp="1"/>
          </p:cNvSpPr>
          <p:nvPr>
            <p:ph type="body"/>
          </p:nvPr>
        </p:nvSpPr>
        <p:spPr>
          <a:xfrm rot="21300000">
            <a:off x="2957040" y="1310760"/>
            <a:ext cx="191772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74" name="PlaceHolder 5"/>
          <p:cNvSpPr>
            <a:spLocks noGrp="1"/>
          </p:cNvSpPr>
          <p:nvPr>
            <p:ph type="body"/>
          </p:nvPr>
        </p:nvSpPr>
        <p:spPr>
          <a:xfrm>
            <a:off x="4959000" y="110916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75" name="PlaceHolder 6"/>
          <p:cNvSpPr>
            <a:spLocks noGrp="1"/>
          </p:cNvSpPr>
          <p:nvPr>
            <p:ph type="body"/>
          </p:nvPr>
        </p:nvSpPr>
        <p:spPr>
          <a:xfrm rot="180000">
            <a:off x="7138800" y="1232640"/>
            <a:ext cx="193284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76" name="PlaceHolder 7"/>
          <p:cNvSpPr>
            <a:spLocks noGrp="1"/>
          </p:cNvSpPr>
          <p:nvPr>
            <p:ph type="body"/>
          </p:nvPr>
        </p:nvSpPr>
        <p:spPr>
          <a:xfrm rot="240000">
            <a:off x="5666040" y="371412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077" name="PlaceHolder 8"/>
          <p:cNvSpPr>
            <a:spLocks noGrp="1"/>
          </p:cNvSpPr>
          <p:nvPr>
            <p:ph type="body"/>
          </p:nvPr>
        </p:nvSpPr>
        <p:spPr>
          <a:xfrm rot="21360000">
            <a:off x="8196840" y="3696120"/>
            <a:ext cx="2055600" cy="2163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  <p:sldLayoutId id="2147483737" r:id="rId18"/>
    <p:sldLayoutId id="2147483738" r:id="rId19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4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115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16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17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18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19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0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1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2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3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4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5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6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7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8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9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30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31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132" name="Rectangle 2"/>
          <p:cNvSpPr/>
          <p:nvPr/>
        </p:nvSpPr>
        <p:spPr>
          <a:xfrm>
            <a:off x="11772000" y="1326240"/>
            <a:ext cx="231120" cy="1864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33" name="Freeform: Shape 4"/>
          <p:cNvSpPr/>
          <p:nvPr/>
        </p:nvSpPr>
        <p:spPr>
          <a:xfrm>
            <a:off x="0" y="263880"/>
            <a:ext cx="1219176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34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1135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FD2212A1-7C8F-44DB-8BAB-68C1A4F00642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136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000000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137" name="Freeform: Shape 7"/>
          <p:cNvSpPr/>
          <p:nvPr/>
        </p:nvSpPr>
        <p:spPr>
          <a:xfrm rot="20767200">
            <a:off x="112680" y="4192200"/>
            <a:ext cx="2177280" cy="30852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0080a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38" name="Freeform: Shape 8"/>
          <p:cNvSpPr/>
          <p:nvPr/>
        </p:nvSpPr>
        <p:spPr>
          <a:xfrm>
            <a:off x="1676160" y="2469600"/>
            <a:ext cx="30790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381000">
            <a:solidFill>
              <a:srgbClr val="ffffff">
                <a:lumMod val="8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39" name="Freeform: Shape 9"/>
          <p:cNvSpPr/>
          <p:nvPr/>
        </p:nvSpPr>
        <p:spPr>
          <a:xfrm rot="408600">
            <a:off x="4337640" y="4581360"/>
            <a:ext cx="7113600" cy="78840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635000">
            <a:solidFill>
              <a:srgbClr val="ffffff">
                <a:lumMod val="9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140" name="Group 10"/>
          <p:cNvGrpSpPr/>
          <p:nvPr/>
        </p:nvGrpSpPr>
        <p:grpSpPr>
          <a:xfrm>
            <a:off x="37800" y="2656080"/>
            <a:ext cx="12117960" cy="2345400"/>
            <a:chOff x="37800" y="2656080"/>
            <a:chExt cx="12117960" cy="2345400"/>
          </a:xfrm>
        </p:grpSpPr>
        <p:sp>
          <p:nvSpPr>
            <p:cNvPr id="1141" name="Freeform: Shape 11"/>
            <p:cNvSpPr/>
            <p:nvPr/>
          </p:nvSpPr>
          <p:spPr>
            <a:xfrm>
              <a:off x="37800" y="2764080"/>
              <a:ext cx="12117960" cy="78336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142" name="Group 12"/>
            <p:cNvGrpSpPr/>
            <p:nvPr/>
          </p:nvGrpSpPr>
          <p:grpSpPr>
            <a:xfrm>
              <a:off x="10441440" y="3155760"/>
              <a:ext cx="999720" cy="1190880"/>
              <a:chOff x="10441440" y="3155760"/>
              <a:chExt cx="999720" cy="1190880"/>
            </a:xfrm>
          </p:grpSpPr>
          <p:sp>
            <p:nvSpPr>
              <p:cNvPr id="1143" name="Flowchart: Terminator 44"/>
              <p:cNvSpPr/>
              <p:nvPr/>
            </p:nvSpPr>
            <p:spPr>
              <a:xfrm rot="5400000">
                <a:off x="10800000" y="326160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44" name="Oval 45"/>
              <p:cNvSpPr/>
              <p:nvPr/>
            </p:nvSpPr>
            <p:spPr>
              <a:xfrm>
                <a:off x="10441440" y="334692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45" name="Freeform: Shape 46"/>
              <p:cNvSpPr/>
              <p:nvPr/>
            </p:nvSpPr>
            <p:spPr>
              <a:xfrm>
                <a:off x="10824840" y="315576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46" name="Group 13"/>
            <p:cNvGrpSpPr/>
            <p:nvPr/>
          </p:nvGrpSpPr>
          <p:grpSpPr>
            <a:xfrm>
              <a:off x="7963920" y="3444840"/>
              <a:ext cx="999720" cy="1190520"/>
              <a:chOff x="7963920" y="3444840"/>
              <a:chExt cx="999720" cy="1190520"/>
            </a:xfrm>
          </p:grpSpPr>
          <p:sp>
            <p:nvSpPr>
              <p:cNvPr id="1147" name="Flowchart: Terminator 41"/>
              <p:cNvSpPr/>
              <p:nvPr/>
            </p:nvSpPr>
            <p:spPr>
              <a:xfrm rot="5400000">
                <a:off x="8322480" y="355032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48" name="Oval 42"/>
              <p:cNvSpPr/>
              <p:nvPr/>
            </p:nvSpPr>
            <p:spPr>
              <a:xfrm>
                <a:off x="7963920" y="363564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49" name="Freeform: Shape 43"/>
              <p:cNvSpPr/>
              <p:nvPr/>
            </p:nvSpPr>
            <p:spPr>
              <a:xfrm>
                <a:off x="8347680" y="344484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50" name="Group 14"/>
            <p:cNvGrpSpPr/>
            <p:nvPr/>
          </p:nvGrpSpPr>
          <p:grpSpPr>
            <a:xfrm>
              <a:off x="5486400" y="3529440"/>
              <a:ext cx="999720" cy="1190520"/>
              <a:chOff x="5486400" y="3529440"/>
              <a:chExt cx="999720" cy="1190520"/>
            </a:xfrm>
          </p:grpSpPr>
          <p:sp>
            <p:nvSpPr>
              <p:cNvPr id="1151" name="Flowchart: Terminator 38"/>
              <p:cNvSpPr/>
              <p:nvPr/>
            </p:nvSpPr>
            <p:spPr>
              <a:xfrm rot="5400000">
                <a:off x="5844960" y="363492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52" name="Oval 39"/>
              <p:cNvSpPr/>
              <p:nvPr/>
            </p:nvSpPr>
            <p:spPr>
              <a:xfrm>
                <a:off x="5486400" y="372024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53" name="Freeform: Shape 40"/>
              <p:cNvSpPr/>
              <p:nvPr/>
            </p:nvSpPr>
            <p:spPr>
              <a:xfrm>
                <a:off x="5870160" y="352944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54" name="Group 15"/>
            <p:cNvGrpSpPr/>
            <p:nvPr/>
          </p:nvGrpSpPr>
          <p:grpSpPr>
            <a:xfrm>
              <a:off x="3008880" y="3411000"/>
              <a:ext cx="999720" cy="1190880"/>
              <a:chOff x="3008880" y="3411000"/>
              <a:chExt cx="999720" cy="1190880"/>
            </a:xfrm>
          </p:grpSpPr>
          <p:sp>
            <p:nvSpPr>
              <p:cNvPr id="1155" name="Flowchart: Terminator 35"/>
              <p:cNvSpPr/>
              <p:nvPr/>
            </p:nvSpPr>
            <p:spPr>
              <a:xfrm rot="5400000">
                <a:off x="3367440" y="351684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56" name="Oval 36"/>
              <p:cNvSpPr/>
              <p:nvPr/>
            </p:nvSpPr>
            <p:spPr>
              <a:xfrm>
                <a:off x="3008880" y="360216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57" name="Freeform: Shape 37"/>
              <p:cNvSpPr/>
              <p:nvPr/>
            </p:nvSpPr>
            <p:spPr>
              <a:xfrm>
                <a:off x="3392640" y="341100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58" name="Group 16"/>
            <p:cNvGrpSpPr/>
            <p:nvPr/>
          </p:nvGrpSpPr>
          <p:grpSpPr>
            <a:xfrm>
              <a:off x="531720" y="3040920"/>
              <a:ext cx="999720" cy="1190520"/>
              <a:chOff x="531720" y="3040920"/>
              <a:chExt cx="999720" cy="1190520"/>
            </a:xfrm>
          </p:grpSpPr>
          <p:sp>
            <p:nvSpPr>
              <p:cNvPr id="1159" name="Flowchart: Terminator 32"/>
              <p:cNvSpPr/>
              <p:nvPr/>
            </p:nvSpPr>
            <p:spPr>
              <a:xfrm rot="5400000">
                <a:off x="889920" y="314640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60" name="Oval 33"/>
              <p:cNvSpPr/>
              <p:nvPr/>
            </p:nvSpPr>
            <p:spPr>
              <a:xfrm>
                <a:off x="531720" y="323172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61" name="Freeform: Shape 34"/>
              <p:cNvSpPr/>
              <p:nvPr/>
            </p:nvSpPr>
            <p:spPr>
              <a:xfrm>
                <a:off x="915120" y="304092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62" name="Group 17"/>
            <p:cNvGrpSpPr/>
            <p:nvPr/>
          </p:nvGrpSpPr>
          <p:grpSpPr>
            <a:xfrm>
              <a:off x="10124640" y="2751120"/>
              <a:ext cx="1878480" cy="1878480"/>
              <a:chOff x="10124640" y="2751120"/>
              <a:chExt cx="1878480" cy="1878480"/>
            </a:xfrm>
          </p:grpSpPr>
          <p:sp>
            <p:nvSpPr>
              <p:cNvPr id="1163" name="Oval 30"/>
              <p:cNvSpPr/>
              <p:nvPr/>
            </p:nvSpPr>
            <p:spPr>
              <a:xfrm>
                <a:off x="10124640" y="275112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64" name="Oval 31"/>
              <p:cNvSpPr/>
              <p:nvPr/>
            </p:nvSpPr>
            <p:spPr>
              <a:xfrm>
                <a:off x="10858680" y="348552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65" name="Group 18"/>
            <p:cNvGrpSpPr/>
            <p:nvPr/>
          </p:nvGrpSpPr>
          <p:grpSpPr>
            <a:xfrm>
              <a:off x="7647120" y="3040920"/>
              <a:ext cx="1878480" cy="1878480"/>
              <a:chOff x="7647120" y="3040920"/>
              <a:chExt cx="1878480" cy="1878480"/>
            </a:xfrm>
          </p:grpSpPr>
          <p:sp>
            <p:nvSpPr>
              <p:cNvPr id="1166" name="Oval 28"/>
              <p:cNvSpPr/>
              <p:nvPr/>
            </p:nvSpPr>
            <p:spPr>
              <a:xfrm>
                <a:off x="7647120" y="304092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67" name="Oval 29"/>
              <p:cNvSpPr/>
              <p:nvPr/>
            </p:nvSpPr>
            <p:spPr>
              <a:xfrm>
                <a:off x="8381160" y="377496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68" name="Group 19"/>
            <p:cNvGrpSpPr/>
            <p:nvPr/>
          </p:nvGrpSpPr>
          <p:grpSpPr>
            <a:xfrm>
              <a:off x="5165280" y="3123000"/>
              <a:ext cx="1878480" cy="1878480"/>
              <a:chOff x="5165280" y="3123000"/>
              <a:chExt cx="1878480" cy="1878480"/>
            </a:xfrm>
          </p:grpSpPr>
          <p:sp>
            <p:nvSpPr>
              <p:cNvPr id="1169" name="Oval 26"/>
              <p:cNvSpPr/>
              <p:nvPr/>
            </p:nvSpPr>
            <p:spPr>
              <a:xfrm>
                <a:off x="5165280" y="312300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70" name="Oval 27"/>
              <p:cNvSpPr/>
              <p:nvPr/>
            </p:nvSpPr>
            <p:spPr>
              <a:xfrm>
                <a:off x="5899320" y="385740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71" name="Group 20"/>
            <p:cNvGrpSpPr/>
            <p:nvPr/>
          </p:nvGrpSpPr>
          <p:grpSpPr>
            <a:xfrm>
              <a:off x="2621880" y="2907360"/>
              <a:ext cx="1878480" cy="1878480"/>
              <a:chOff x="2621880" y="2907360"/>
              <a:chExt cx="1878480" cy="1878480"/>
            </a:xfrm>
          </p:grpSpPr>
          <p:sp>
            <p:nvSpPr>
              <p:cNvPr id="1172" name="Oval 24"/>
              <p:cNvSpPr/>
              <p:nvPr/>
            </p:nvSpPr>
            <p:spPr>
              <a:xfrm>
                <a:off x="2621880" y="290736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73" name="Oval 25"/>
              <p:cNvSpPr/>
              <p:nvPr/>
            </p:nvSpPr>
            <p:spPr>
              <a:xfrm>
                <a:off x="3356280" y="364176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174" name="Group 21"/>
            <p:cNvGrpSpPr/>
            <p:nvPr/>
          </p:nvGrpSpPr>
          <p:grpSpPr>
            <a:xfrm>
              <a:off x="251640" y="2656080"/>
              <a:ext cx="1878480" cy="1878480"/>
              <a:chOff x="251640" y="2656080"/>
              <a:chExt cx="1878480" cy="1878480"/>
            </a:xfrm>
          </p:grpSpPr>
          <p:sp>
            <p:nvSpPr>
              <p:cNvPr id="1175" name="Oval 22"/>
              <p:cNvSpPr/>
              <p:nvPr/>
            </p:nvSpPr>
            <p:spPr>
              <a:xfrm>
                <a:off x="251640" y="265608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76" name="Oval 23"/>
              <p:cNvSpPr/>
              <p:nvPr/>
            </p:nvSpPr>
            <p:spPr>
              <a:xfrm>
                <a:off x="985680" y="339048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177" name="Group 47"/>
          <p:cNvGrpSpPr/>
          <p:nvPr/>
        </p:nvGrpSpPr>
        <p:grpSpPr>
          <a:xfrm>
            <a:off x="3827160" y="260640"/>
            <a:ext cx="4714200" cy="6368760"/>
            <a:chOff x="3827160" y="260640"/>
            <a:chExt cx="4714200" cy="6368760"/>
          </a:xfrm>
        </p:grpSpPr>
        <p:sp>
          <p:nvSpPr>
            <p:cNvPr id="1178" name="Rectangle: Rounded Corners 48"/>
            <p:cNvSpPr/>
            <p:nvPr/>
          </p:nvSpPr>
          <p:spPr>
            <a:xfrm>
              <a:off x="3827160" y="904680"/>
              <a:ext cx="4714200" cy="572472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179" name="Group 49"/>
            <p:cNvGrpSpPr/>
            <p:nvPr/>
          </p:nvGrpSpPr>
          <p:grpSpPr>
            <a:xfrm>
              <a:off x="6100560" y="260640"/>
              <a:ext cx="170640" cy="816480"/>
              <a:chOff x="6100560" y="260640"/>
              <a:chExt cx="170640" cy="816480"/>
            </a:xfrm>
          </p:grpSpPr>
          <p:grpSp>
            <p:nvGrpSpPr>
              <p:cNvPr id="1180" name="Group 50"/>
              <p:cNvGrpSpPr/>
              <p:nvPr/>
            </p:nvGrpSpPr>
            <p:grpSpPr>
              <a:xfrm>
                <a:off x="6108840" y="267120"/>
                <a:ext cx="134640" cy="636120"/>
                <a:chOff x="6108840" y="267120"/>
                <a:chExt cx="134640" cy="636120"/>
              </a:xfrm>
            </p:grpSpPr>
            <p:sp>
              <p:nvSpPr>
                <p:cNvPr id="1181" name="Rectangle 55"/>
                <p:cNvSpPr/>
                <p:nvPr/>
              </p:nvSpPr>
              <p:spPr>
                <a:xfrm rot="5340000">
                  <a:off x="5861880" y="525240"/>
                  <a:ext cx="633240" cy="118440"/>
                </a:xfrm>
                <a:prstGeom prst="rect">
                  <a:avLst/>
                </a:prstGeom>
                <a:blipFill rotWithShape="0">
                  <a:blip r:embed="rId2"/>
                  <a:srcRect/>
                  <a:tile/>
                </a:blipFill>
                <a:ln>
                  <a:noFill/>
                </a:ln>
                <a:scene3d>
                  <a:camera prst="orthographicFront"/>
                  <a:lightRig dir="t" rig="threePt">
                    <a:rot lat="0" lon="0" rev="17400000"/>
                  </a:lightRig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182" name="Rectangle: Rounded Corners 56"/>
                <p:cNvSpPr/>
                <p:nvPr/>
              </p:nvSpPr>
              <p:spPr>
                <a:xfrm rot="5340000">
                  <a:off x="5979960" y="633960"/>
                  <a:ext cx="271080" cy="864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dfd3b7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183" name="Rectangle 57"/>
                <p:cNvSpPr/>
                <p:nvPr/>
              </p:nvSpPr>
              <p:spPr>
                <a:xfrm rot="21540000">
                  <a:off x="6123960" y="871200"/>
                  <a:ext cx="118440" cy="30960"/>
                </a:xfrm>
                <a:prstGeom prst="rect">
                  <a:avLst/>
                </a:prstGeom>
                <a:blipFill rotWithShape="0">
                  <a:blip r:embed="rId3"/>
                  <a:srcRect/>
                  <a:tile/>
                </a:blipFill>
                <a:ln>
                  <a:noFill/>
                </a:ln>
                <a:effectLst>
                  <a:innerShdw blurRad="114300">
                    <a:srgbClr val="000000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sp>
            <p:nvSpPr>
              <p:cNvPr id="1184" name="Rectangle 51"/>
              <p:cNvSpPr/>
              <p:nvPr/>
            </p:nvSpPr>
            <p:spPr>
              <a:xfrm rot="5580000">
                <a:off x="6073560" y="924120"/>
                <a:ext cx="181800" cy="118440"/>
              </a:xfrm>
              <a:prstGeom prst="rect">
                <a:avLst/>
              </a:prstGeom>
              <a:blipFill rotWithShape="0">
                <a:blip r:embed="rId4"/>
                <a:srcRect/>
                <a:tile/>
              </a:blipFill>
              <a:ln>
                <a:noFill/>
              </a:ln>
              <a:effectLst>
                <a:outerShdw algn="t" blurRad="50760" dir="5400000" dist="38160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85" name="Rectangle 52"/>
              <p:cNvSpPr/>
              <p:nvPr/>
            </p:nvSpPr>
            <p:spPr>
              <a:xfrm rot="5580000">
                <a:off x="5776560" y="609480"/>
                <a:ext cx="811440" cy="118440"/>
              </a:xfrm>
              <a:prstGeom prst="rect">
                <a:avLst/>
              </a:prstGeom>
              <a:blipFill rotWithShape="0">
                <a:blip r:embed="rId5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86" name="Rectangle 53"/>
              <p:cNvSpPr/>
              <p:nvPr/>
            </p:nvSpPr>
            <p:spPr>
              <a:xfrm rot="180000">
                <a:off x="6115680" y="775440"/>
                <a:ext cx="118440" cy="26640"/>
              </a:xfrm>
              <a:prstGeom prst="rect">
                <a:avLst/>
              </a:prstGeom>
              <a:blipFill rotWithShape="0">
                <a:blip r:embed="rId6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187" name="Freeform: Shape 54"/>
              <p:cNvSpPr/>
              <p:nvPr/>
            </p:nvSpPr>
            <p:spPr>
              <a:xfrm rot="180000">
                <a:off x="6135120" y="498960"/>
                <a:ext cx="128160" cy="294840"/>
              </a:xfrm>
              <a:custGeom>
                <a:avLst/>
                <a:gdLst/>
                <a:ahLst/>
                <a:rect l="l" t="t" r="r" b="b"/>
                <a:pathLst>
                  <a:path w="778495" h="1967661">
                    <a:moveTo>
                      <a:pt x="663591" y="0"/>
                    </a:moveTo>
                    <a:lnTo>
                      <a:pt x="664195" y="2046"/>
                    </a:lnTo>
                    <a:lnTo>
                      <a:pt x="778495" y="1884076"/>
                    </a:lnTo>
                    <a:cubicBezTo>
                      <a:pt x="778495" y="1930239"/>
                      <a:pt x="741073" y="1967661"/>
                      <a:pt x="694910" y="1967661"/>
                    </a:cubicBezTo>
                    <a:lnTo>
                      <a:pt x="654473" y="1967661"/>
                    </a:lnTo>
                    <a:lnTo>
                      <a:pt x="444691" y="1967661"/>
                    </a:lnTo>
                    <a:lnTo>
                      <a:pt x="34741" y="1967661"/>
                    </a:lnTo>
                    <a:cubicBezTo>
                      <a:pt x="15554" y="1967661"/>
                      <a:pt x="0" y="1952107"/>
                      <a:pt x="0" y="1932920"/>
                    </a:cubicBezTo>
                    <a:cubicBezTo>
                      <a:pt x="0" y="1913733"/>
                      <a:pt x="15554" y="1898179"/>
                      <a:pt x="34741" y="1898179"/>
                    </a:cubicBezTo>
                    <a:lnTo>
                      <a:pt x="654473" y="1898179"/>
                    </a:lnTo>
                    <a:lnTo>
                      <a:pt x="654476" y="1898180"/>
                    </a:lnTo>
                    <a:lnTo>
                      <a:pt x="685718" y="1898180"/>
                    </a:lnTo>
                    <a:cubicBezTo>
                      <a:pt x="697045" y="1898180"/>
                      <a:pt x="706227" y="1888998"/>
                      <a:pt x="706227" y="1877671"/>
                    </a:cubicBezTo>
                    <a:lnTo>
                      <a:pt x="663591" y="1162225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ffectLst>
                <a:outerShdw algn="tr" blurRad="50760" dir="8100000" dist="37674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1188" name="PlaceHolder 4"/>
          <p:cNvSpPr>
            <a:spLocks noGrp="1"/>
          </p:cNvSpPr>
          <p:nvPr>
            <p:ph type="body"/>
          </p:nvPr>
        </p:nvSpPr>
        <p:spPr>
          <a:xfrm>
            <a:off x="4181400" y="1251720"/>
            <a:ext cx="4005360" cy="4215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  <p:sldLayoutId id="2147483751" r:id="rId18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5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226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27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28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29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0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1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2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3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4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5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6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7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8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9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40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41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42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243" name="Freeform: Shape 4"/>
          <p:cNvSpPr/>
          <p:nvPr/>
        </p:nvSpPr>
        <p:spPr>
          <a:xfrm>
            <a:off x="0" y="263880"/>
            <a:ext cx="1219176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44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1245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3B771744-1EF5-4EEE-9156-9308206F9DEB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246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000000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247" name="Freeform: Shape 7"/>
          <p:cNvSpPr/>
          <p:nvPr/>
        </p:nvSpPr>
        <p:spPr>
          <a:xfrm rot="20767200">
            <a:off x="112680" y="4192200"/>
            <a:ext cx="2177280" cy="30852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0080a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48" name="Freeform: Shape 8"/>
          <p:cNvSpPr/>
          <p:nvPr/>
        </p:nvSpPr>
        <p:spPr>
          <a:xfrm>
            <a:off x="1676160" y="2469600"/>
            <a:ext cx="30790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381000">
            <a:solidFill>
              <a:srgbClr val="ffffff">
                <a:lumMod val="8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49" name="Freeform: Shape 9"/>
          <p:cNvSpPr/>
          <p:nvPr/>
        </p:nvSpPr>
        <p:spPr>
          <a:xfrm rot="408600">
            <a:off x="4337640" y="4581360"/>
            <a:ext cx="7113600" cy="78840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635000">
            <a:solidFill>
              <a:srgbClr val="ffffff">
                <a:lumMod val="9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250" name="Group 10"/>
          <p:cNvGrpSpPr/>
          <p:nvPr/>
        </p:nvGrpSpPr>
        <p:grpSpPr>
          <a:xfrm>
            <a:off x="37800" y="2656080"/>
            <a:ext cx="12117960" cy="2345400"/>
            <a:chOff x="37800" y="2656080"/>
            <a:chExt cx="12117960" cy="2345400"/>
          </a:xfrm>
        </p:grpSpPr>
        <p:sp>
          <p:nvSpPr>
            <p:cNvPr id="1251" name="Freeform: Shape 11"/>
            <p:cNvSpPr/>
            <p:nvPr/>
          </p:nvSpPr>
          <p:spPr>
            <a:xfrm>
              <a:off x="37800" y="2764080"/>
              <a:ext cx="12117960" cy="78336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252" name="Group 12"/>
            <p:cNvGrpSpPr/>
            <p:nvPr/>
          </p:nvGrpSpPr>
          <p:grpSpPr>
            <a:xfrm>
              <a:off x="10441440" y="3155760"/>
              <a:ext cx="999720" cy="1190880"/>
              <a:chOff x="10441440" y="3155760"/>
              <a:chExt cx="999720" cy="1190880"/>
            </a:xfrm>
          </p:grpSpPr>
          <p:sp>
            <p:nvSpPr>
              <p:cNvPr id="1253" name="Flowchart: Terminator 44"/>
              <p:cNvSpPr/>
              <p:nvPr/>
            </p:nvSpPr>
            <p:spPr>
              <a:xfrm rot="5400000">
                <a:off x="10800000" y="326160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54" name="Oval 45"/>
              <p:cNvSpPr/>
              <p:nvPr/>
            </p:nvSpPr>
            <p:spPr>
              <a:xfrm>
                <a:off x="10441440" y="334692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55" name="Freeform: Shape 46"/>
              <p:cNvSpPr/>
              <p:nvPr/>
            </p:nvSpPr>
            <p:spPr>
              <a:xfrm>
                <a:off x="10824840" y="315576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56" name="Group 13"/>
            <p:cNvGrpSpPr/>
            <p:nvPr/>
          </p:nvGrpSpPr>
          <p:grpSpPr>
            <a:xfrm>
              <a:off x="7963920" y="3444840"/>
              <a:ext cx="999720" cy="1190520"/>
              <a:chOff x="7963920" y="3444840"/>
              <a:chExt cx="999720" cy="1190520"/>
            </a:xfrm>
          </p:grpSpPr>
          <p:sp>
            <p:nvSpPr>
              <p:cNvPr id="1257" name="Flowchart: Terminator 41"/>
              <p:cNvSpPr/>
              <p:nvPr/>
            </p:nvSpPr>
            <p:spPr>
              <a:xfrm rot="5400000">
                <a:off x="8322480" y="355032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58" name="Oval 42"/>
              <p:cNvSpPr/>
              <p:nvPr/>
            </p:nvSpPr>
            <p:spPr>
              <a:xfrm>
                <a:off x="7963920" y="363564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59" name="Freeform: Shape 43"/>
              <p:cNvSpPr/>
              <p:nvPr/>
            </p:nvSpPr>
            <p:spPr>
              <a:xfrm>
                <a:off x="8347680" y="344484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60" name="Group 14"/>
            <p:cNvGrpSpPr/>
            <p:nvPr/>
          </p:nvGrpSpPr>
          <p:grpSpPr>
            <a:xfrm>
              <a:off x="5486400" y="3529440"/>
              <a:ext cx="999720" cy="1190520"/>
              <a:chOff x="5486400" y="3529440"/>
              <a:chExt cx="999720" cy="1190520"/>
            </a:xfrm>
          </p:grpSpPr>
          <p:sp>
            <p:nvSpPr>
              <p:cNvPr id="1261" name="Flowchart: Terminator 38"/>
              <p:cNvSpPr/>
              <p:nvPr/>
            </p:nvSpPr>
            <p:spPr>
              <a:xfrm rot="5400000">
                <a:off x="5844960" y="363492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62" name="Oval 39"/>
              <p:cNvSpPr/>
              <p:nvPr/>
            </p:nvSpPr>
            <p:spPr>
              <a:xfrm>
                <a:off x="5486400" y="372024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63" name="Freeform: Shape 40"/>
              <p:cNvSpPr/>
              <p:nvPr/>
            </p:nvSpPr>
            <p:spPr>
              <a:xfrm>
                <a:off x="5870160" y="352944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64" name="Group 15"/>
            <p:cNvGrpSpPr/>
            <p:nvPr/>
          </p:nvGrpSpPr>
          <p:grpSpPr>
            <a:xfrm>
              <a:off x="3008880" y="3411000"/>
              <a:ext cx="999720" cy="1190880"/>
              <a:chOff x="3008880" y="3411000"/>
              <a:chExt cx="999720" cy="1190880"/>
            </a:xfrm>
          </p:grpSpPr>
          <p:sp>
            <p:nvSpPr>
              <p:cNvPr id="1265" name="Flowchart: Terminator 35"/>
              <p:cNvSpPr/>
              <p:nvPr/>
            </p:nvSpPr>
            <p:spPr>
              <a:xfrm rot="5400000">
                <a:off x="3367440" y="351684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66" name="Oval 36"/>
              <p:cNvSpPr/>
              <p:nvPr/>
            </p:nvSpPr>
            <p:spPr>
              <a:xfrm>
                <a:off x="3008880" y="360216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67" name="Freeform: Shape 37"/>
              <p:cNvSpPr/>
              <p:nvPr/>
            </p:nvSpPr>
            <p:spPr>
              <a:xfrm>
                <a:off x="3392640" y="341100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68" name="Group 16"/>
            <p:cNvGrpSpPr/>
            <p:nvPr/>
          </p:nvGrpSpPr>
          <p:grpSpPr>
            <a:xfrm>
              <a:off x="531720" y="3040920"/>
              <a:ext cx="999720" cy="1190520"/>
              <a:chOff x="531720" y="3040920"/>
              <a:chExt cx="999720" cy="1190520"/>
            </a:xfrm>
          </p:grpSpPr>
          <p:sp>
            <p:nvSpPr>
              <p:cNvPr id="1269" name="Flowchart: Terminator 32"/>
              <p:cNvSpPr/>
              <p:nvPr/>
            </p:nvSpPr>
            <p:spPr>
              <a:xfrm rot="5400000">
                <a:off x="889920" y="3146400"/>
                <a:ext cx="283320" cy="21132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70" name="Oval 33"/>
              <p:cNvSpPr/>
              <p:nvPr/>
            </p:nvSpPr>
            <p:spPr>
              <a:xfrm>
                <a:off x="531720" y="3231720"/>
                <a:ext cx="999720" cy="99972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71" name="Freeform: Shape 34"/>
              <p:cNvSpPr/>
              <p:nvPr/>
            </p:nvSpPr>
            <p:spPr>
              <a:xfrm>
                <a:off x="915120" y="3040920"/>
                <a:ext cx="232560" cy="18396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72" name="Group 17"/>
            <p:cNvGrpSpPr/>
            <p:nvPr/>
          </p:nvGrpSpPr>
          <p:grpSpPr>
            <a:xfrm>
              <a:off x="10124640" y="2751120"/>
              <a:ext cx="1878480" cy="1878480"/>
              <a:chOff x="10124640" y="2751120"/>
              <a:chExt cx="1878480" cy="1878480"/>
            </a:xfrm>
          </p:grpSpPr>
          <p:sp>
            <p:nvSpPr>
              <p:cNvPr id="1273" name="Oval 30"/>
              <p:cNvSpPr/>
              <p:nvPr/>
            </p:nvSpPr>
            <p:spPr>
              <a:xfrm>
                <a:off x="10124640" y="275112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74" name="Oval 31"/>
              <p:cNvSpPr/>
              <p:nvPr/>
            </p:nvSpPr>
            <p:spPr>
              <a:xfrm>
                <a:off x="10858680" y="348552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75" name="Group 18"/>
            <p:cNvGrpSpPr/>
            <p:nvPr/>
          </p:nvGrpSpPr>
          <p:grpSpPr>
            <a:xfrm>
              <a:off x="7647120" y="3040920"/>
              <a:ext cx="1878480" cy="1878480"/>
              <a:chOff x="7647120" y="3040920"/>
              <a:chExt cx="1878480" cy="1878480"/>
            </a:xfrm>
          </p:grpSpPr>
          <p:sp>
            <p:nvSpPr>
              <p:cNvPr id="1276" name="Oval 28"/>
              <p:cNvSpPr/>
              <p:nvPr/>
            </p:nvSpPr>
            <p:spPr>
              <a:xfrm>
                <a:off x="7647120" y="304092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77" name="Oval 29"/>
              <p:cNvSpPr/>
              <p:nvPr/>
            </p:nvSpPr>
            <p:spPr>
              <a:xfrm>
                <a:off x="8381160" y="377496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78" name="Group 19"/>
            <p:cNvGrpSpPr/>
            <p:nvPr/>
          </p:nvGrpSpPr>
          <p:grpSpPr>
            <a:xfrm>
              <a:off x="5165280" y="3123000"/>
              <a:ext cx="1878480" cy="1878480"/>
              <a:chOff x="5165280" y="3123000"/>
              <a:chExt cx="1878480" cy="1878480"/>
            </a:xfrm>
          </p:grpSpPr>
          <p:sp>
            <p:nvSpPr>
              <p:cNvPr id="1279" name="Oval 26"/>
              <p:cNvSpPr/>
              <p:nvPr/>
            </p:nvSpPr>
            <p:spPr>
              <a:xfrm>
                <a:off x="5165280" y="312300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80" name="Oval 27"/>
              <p:cNvSpPr/>
              <p:nvPr/>
            </p:nvSpPr>
            <p:spPr>
              <a:xfrm>
                <a:off x="5899320" y="385740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81" name="Group 20"/>
            <p:cNvGrpSpPr/>
            <p:nvPr/>
          </p:nvGrpSpPr>
          <p:grpSpPr>
            <a:xfrm>
              <a:off x="2621880" y="2907360"/>
              <a:ext cx="1878480" cy="1878480"/>
              <a:chOff x="2621880" y="2907360"/>
              <a:chExt cx="1878480" cy="1878480"/>
            </a:xfrm>
          </p:grpSpPr>
          <p:sp>
            <p:nvSpPr>
              <p:cNvPr id="1282" name="Oval 24"/>
              <p:cNvSpPr/>
              <p:nvPr/>
            </p:nvSpPr>
            <p:spPr>
              <a:xfrm>
                <a:off x="2621880" y="290736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83" name="Oval 25"/>
              <p:cNvSpPr/>
              <p:nvPr/>
            </p:nvSpPr>
            <p:spPr>
              <a:xfrm>
                <a:off x="3356280" y="364176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284" name="Group 21"/>
            <p:cNvGrpSpPr/>
            <p:nvPr/>
          </p:nvGrpSpPr>
          <p:grpSpPr>
            <a:xfrm>
              <a:off x="251640" y="2656080"/>
              <a:ext cx="1878480" cy="1878480"/>
              <a:chOff x="251640" y="2656080"/>
              <a:chExt cx="1878480" cy="1878480"/>
            </a:xfrm>
          </p:grpSpPr>
          <p:sp>
            <p:nvSpPr>
              <p:cNvPr id="1285" name="Oval 22"/>
              <p:cNvSpPr/>
              <p:nvPr/>
            </p:nvSpPr>
            <p:spPr>
              <a:xfrm>
                <a:off x="251640" y="2656080"/>
                <a:ext cx="1878480" cy="187848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86" name="Oval 23"/>
              <p:cNvSpPr/>
              <p:nvPr/>
            </p:nvSpPr>
            <p:spPr>
              <a:xfrm>
                <a:off x="985680" y="3390480"/>
                <a:ext cx="410040" cy="4100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287" name="Group 47"/>
          <p:cNvGrpSpPr/>
          <p:nvPr/>
        </p:nvGrpSpPr>
        <p:grpSpPr>
          <a:xfrm>
            <a:off x="3827160" y="260640"/>
            <a:ext cx="4714200" cy="6368760"/>
            <a:chOff x="3827160" y="260640"/>
            <a:chExt cx="4714200" cy="6368760"/>
          </a:xfrm>
        </p:grpSpPr>
        <p:sp>
          <p:nvSpPr>
            <p:cNvPr id="1288" name="Rectangle: Rounded Corners 48"/>
            <p:cNvSpPr/>
            <p:nvPr/>
          </p:nvSpPr>
          <p:spPr>
            <a:xfrm>
              <a:off x="3827160" y="904680"/>
              <a:ext cx="4714200" cy="572472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289" name="Group 49"/>
            <p:cNvGrpSpPr/>
            <p:nvPr/>
          </p:nvGrpSpPr>
          <p:grpSpPr>
            <a:xfrm>
              <a:off x="6100560" y="260640"/>
              <a:ext cx="170640" cy="816480"/>
              <a:chOff x="6100560" y="260640"/>
              <a:chExt cx="170640" cy="816480"/>
            </a:xfrm>
          </p:grpSpPr>
          <p:grpSp>
            <p:nvGrpSpPr>
              <p:cNvPr id="1290" name="Group 50"/>
              <p:cNvGrpSpPr/>
              <p:nvPr/>
            </p:nvGrpSpPr>
            <p:grpSpPr>
              <a:xfrm>
                <a:off x="6108840" y="267120"/>
                <a:ext cx="134640" cy="636120"/>
                <a:chOff x="6108840" y="267120"/>
                <a:chExt cx="134640" cy="636120"/>
              </a:xfrm>
            </p:grpSpPr>
            <p:sp>
              <p:nvSpPr>
                <p:cNvPr id="1291" name="Rectangle 55"/>
                <p:cNvSpPr/>
                <p:nvPr/>
              </p:nvSpPr>
              <p:spPr>
                <a:xfrm rot="5340000">
                  <a:off x="5861880" y="525240"/>
                  <a:ext cx="633240" cy="118440"/>
                </a:xfrm>
                <a:prstGeom prst="rect">
                  <a:avLst/>
                </a:prstGeom>
                <a:blipFill rotWithShape="0">
                  <a:blip r:embed="rId2"/>
                  <a:srcRect/>
                  <a:tile/>
                </a:blipFill>
                <a:ln>
                  <a:noFill/>
                </a:ln>
                <a:scene3d>
                  <a:camera prst="orthographicFront"/>
                  <a:lightRig dir="t" rig="threePt">
                    <a:rot lat="0" lon="0" rev="17400000"/>
                  </a:lightRig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292" name="Rectangle: Rounded Corners 56"/>
                <p:cNvSpPr/>
                <p:nvPr/>
              </p:nvSpPr>
              <p:spPr>
                <a:xfrm rot="5340000">
                  <a:off x="5979960" y="633960"/>
                  <a:ext cx="271080" cy="864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dfd3b7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293" name="Rectangle 57"/>
                <p:cNvSpPr/>
                <p:nvPr/>
              </p:nvSpPr>
              <p:spPr>
                <a:xfrm rot="21540000">
                  <a:off x="6123960" y="871200"/>
                  <a:ext cx="118440" cy="30960"/>
                </a:xfrm>
                <a:prstGeom prst="rect">
                  <a:avLst/>
                </a:prstGeom>
                <a:blipFill rotWithShape="0">
                  <a:blip r:embed="rId3"/>
                  <a:srcRect/>
                  <a:tile/>
                </a:blipFill>
                <a:ln>
                  <a:noFill/>
                </a:ln>
                <a:effectLst>
                  <a:innerShdw blurRad="114300">
                    <a:srgbClr val="000000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sp>
            <p:nvSpPr>
              <p:cNvPr id="1294" name="Rectangle 51"/>
              <p:cNvSpPr/>
              <p:nvPr/>
            </p:nvSpPr>
            <p:spPr>
              <a:xfrm rot="5580000">
                <a:off x="6073560" y="924120"/>
                <a:ext cx="181800" cy="118440"/>
              </a:xfrm>
              <a:prstGeom prst="rect">
                <a:avLst/>
              </a:prstGeom>
              <a:blipFill rotWithShape="0">
                <a:blip r:embed="rId4"/>
                <a:srcRect/>
                <a:tile/>
              </a:blipFill>
              <a:ln>
                <a:noFill/>
              </a:ln>
              <a:effectLst>
                <a:outerShdw algn="t" blurRad="50760" dir="5400000" dist="38160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95" name="Rectangle 52"/>
              <p:cNvSpPr/>
              <p:nvPr/>
            </p:nvSpPr>
            <p:spPr>
              <a:xfrm rot="5580000">
                <a:off x="5776560" y="609480"/>
                <a:ext cx="811440" cy="118440"/>
              </a:xfrm>
              <a:prstGeom prst="rect">
                <a:avLst/>
              </a:prstGeom>
              <a:blipFill rotWithShape="0">
                <a:blip r:embed="rId5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96" name="Rectangle 53"/>
              <p:cNvSpPr/>
              <p:nvPr/>
            </p:nvSpPr>
            <p:spPr>
              <a:xfrm rot="180000">
                <a:off x="6115680" y="775440"/>
                <a:ext cx="118440" cy="26640"/>
              </a:xfrm>
              <a:prstGeom prst="rect">
                <a:avLst/>
              </a:prstGeom>
              <a:blipFill rotWithShape="0">
                <a:blip r:embed="rId6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297" name="Freeform: Shape 54"/>
              <p:cNvSpPr/>
              <p:nvPr/>
            </p:nvSpPr>
            <p:spPr>
              <a:xfrm rot="180000">
                <a:off x="6135120" y="498960"/>
                <a:ext cx="128160" cy="294840"/>
              </a:xfrm>
              <a:custGeom>
                <a:avLst/>
                <a:gdLst/>
                <a:ahLst/>
                <a:rect l="l" t="t" r="r" b="b"/>
                <a:pathLst>
                  <a:path w="778495" h="1967661">
                    <a:moveTo>
                      <a:pt x="663591" y="0"/>
                    </a:moveTo>
                    <a:lnTo>
                      <a:pt x="664195" y="2046"/>
                    </a:lnTo>
                    <a:lnTo>
                      <a:pt x="778495" y="1884076"/>
                    </a:lnTo>
                    <a:cubicBezTo>
                      <a:pt x="778495" y="1930239"/>
                      <a:pt x="741073" y="1967661"/>
                      <a:pt x="694910" y="1967661"/>
                    </a:cubicBezTo>
                    <a:lnTo>
                      <a:pt x="654473" y="1967661"/>
                    </a:lnTo>
                    <a:lnTo>
                      <a:pt x="444691" y="1967661"/>
                    </a:lnTo>
                    <a:lnTo>
                      <a:pt x="34741" y="1967661"/>
                    </a:lnTo>
                    <a:cubicBezTo>
                      <a:pt x="15554" y="1967661"/>
                      <a:pt x="0" y="1952107"/>
                      <a:pt x="0" y="1932920"/>
                    </a:cubicBezTo>
                    <a:cubicBezTo>
                      <a:pt x="0" y="1913733"/>
                      <a:pt x="15554" y="1898179"/>
                      <a:pt x="34741" y="1898179"/>
                    </a:cubicBezTo>
                    <a:lnTo>
                      <a:pt x="654473" y="1898179"/>
                    </a:lnTo>
                    <a:lnTo>
                      <a:pt x="654476" y="1898180"/>
                    </a:lnTo>
                    <a:lnTo>
                      <a:pt x="685718" y="1898180"/>
                    </a:lnTo>
                    <a:cubicBezTo>
                      <a:pt x="697045" y="1898180"/>
                      <a:pt x="706227" y="1888998"/>
                      <a:pt x="706227" y="1877671"/>
                    </a:cubicBezTo>
                    <a:lnTo>
                      <a:pt x="663591" y="1162225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ffectLst>
                <a:outerShdw algn="tr" blurRad="50760" dir="8100000" dist="37674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1298" name="PlaceHolder 4"/>
          <p:cNvSpPr>
            <a:spLocks noGrp="1"/>
          </p:cNvSpPr>
          <p:nvPr>
            <p:ph type="body"/>
          </p:nvPr>
        </p:nvSpPr>
        <p:spPr>
          <a:xfrm>
            <a:off x="4181400" y="1251000"/>
            <a:ext cx="3977640" cy="4215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marL="228600" indent="-228600"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Click icon to add media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  <p:sldLayoutId id="2147483761" r:id="rId15"/>
    <p:sldLayoutId id="2147483762" r:id="rId16"/>
    <p:sldLayoutId id="2147483763" r:id="rId17"/>
    <p:sldLayoutId id="2147483764" r:id="rId18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5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336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37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38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39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0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1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2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3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4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5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6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7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8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49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50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51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52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353" name="Freeform: Shape 62"/>
          <p:cNvSpPr/>
          <p:nvPr/>
        </p:nvSpPr>
        <p:spPr>
          <a:xfrm rot="408600">
            <a:off x="4779360" y="810720"/>
            <a:ext cx="7113600" cy="78840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635000">
            <a:solidFill>
              <a:srgbClr val="ffffff">
                <a:lumMod val="9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54" name="Freeform: Shape 100"/>
          <p:cNvSpPr/>
          <p:nvPr/>
        </p:nvSpPr>
        <p:spPr>
          <a:xfrm>
            <a:off x="0" y="1436400"/>
            <a:ext cx="1219176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355" name="Group 3"/>
          <p:cNvGrpSpPr/>
          <p:nvPr/>
        </p:nvGrpSpPr>
        <p:grpSpPr>
          <a:xfrm>
            <a:off x="233280" y="1337040"/>
            <a:ext cx="4239000" cy="5025600"/>
            <a:chOff x="233280" y="1337040"/>
            <a:chExt cx="4239000" cy="5025600"/>
          </a:xfrm>
        </p:grpSpPr>
        <p:sp>
          <p:nvSpPr>
            <p:cNvPr id="1356" name="Rectangle: Rounded Corners 112"/>
            <p:cNvSpPr/>
            <p:nvPr/>
          </p:nvSpPr>
          <p:spPr>
            <a:xfrm rot="604200">
              <a:off x="581760" y="1785240"/>
              <a:ext cx="3541680" cy="430092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600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357" name="Group 103"/>
            <p:cNvGrpSpPr/>
            <p:nvPr/>
          </p:nvGrpSpPr>
          <p:grpSpPr>
            <a:xfrm>
              <a:off x="2645640" y="1337040"/>
              <a:ext cx="225360" cy="613800"/>
              <a:chOff x="2645640" y="1337040"/>
              <a:chExt cx="225360" cy="613800"/>
            </a:xfrm>
          </p:grpSpPr>
          <p:grpSp>
            <p:nvGrpSpPr>
              <p:cNvPr id="1358" name="Group 104"/>
              <p:cNvGrpSpPr/>
              <p:nvPr/>
            </p:nvGrpSpPr>
            <p:grpSpPr>
              <a:xfrm>
                <a:off x="2685240" y="1339200"/>
                <a:ext cx="163080" cy="484560"/>
                <a:chOff x="2685240" y="1339200"/>
                <a:chExt cx="163080" cy="484560"/>
              </a:xfrm>
            </p:grpSpPr>
            <p:sp>
              <p:nvSpPr>
                <p:cNvPr id="1359" name="Rectangle 109"/>
                <p:cNvSpPr/>
                <p:nvPr/>
              </p:nvSpPr>
              <p:spPr>
                <a:xfrm rot="5944200">
                  <a:off x="2528640" y="1536480"/>
                  <a:ext cx="475920" cy="88920"/>
                </a:xfrm>
                <a:prstGeom prst="rect">
                  <a:avLst/>
                </a:prstGeom>
                <a:blipFill rotWithShape="0">
                  <a:blip r:embed="rId2"/>
                  <a:srcRect/>
                  <a:tile/>
                </a:blipFill>
                <a:ln>
                  <a:noFill/>
                </a:ln>
                <a:scene3d>
                  <a:camera prst="orthographicFront"/>
                  <a:lightRig dir="t" rig="threePt">
                    <a:rot lat="0" lon="0" rev="17400000"/>
                  </a:lightRig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360" name="Rectangle: Rounded Corners 110"/>
                <p:cNvSpPr/>
                <p:nvPr/>
              </p:nvSpPr>
              <p:spPr>
                <a:xfrm rot="5944200">
                  <a:off x="2611440" y="1608840"/>
                  <a:ext cx="203400" cy="648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dfd3b7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361" name="Rectangle 111"/>
                <p:cNvSpPr/>
                <p:nvPr/>
              </p:nvSpPr>
              <p:spPr>
                <a:xfrm rot="544200">
                  <a:off x="2686320" y="1793520"/>
                  <a:ext cx="88920" cy="23400"/>
                </a:xfrm>
                <a:prstGeom prst="rect">
                  <a:avLst/>
                </a:prstGeom>
                <a:blipFill rotWithShape="0">
                  <a:blip r:embed="rId3"/>
                  <a:srcRect/>
                  <a:tile/>
                </a:blipFill>
                <a:ln>
                  <a:noFill/>
                </a:ln>
                <a:effectLst>
                  <a:innerShdw blurRad="114300">
                    <a:srgbClr val="000000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sp>
            <p:nvSpPr>
              <p:cNvPr id="1362" name="Rectangle 105"/>
              <p:cNvSpPr/>
              <p:nvPr/>
            </p:nvSpPr>
            <p:spPr>
              <a:xfrm rot="6184200">
                <a:off x="2635920" y="1829520"/>
                <a:ext cx="136440" cy="88920"/>
              </a:xfrm>
              <a:prstGeom prst="rect">
                <a:avLst/>
              </a:prstGeom>
              <a:blipFill rotWithShape="0">
                <a:blip r:embed="rId4"/>
                <a:srcRect/>
                <a:tile/>
              </a:blipFill>
              <a:ln>
                <a:noFill/>
              </a:ln>
              <a:effectLst>
                <a:outerShdw algn="t" blurRad="50760" dir="5400000" dist="38160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63" name="Rectangle 106"/>
              <p:cNvSpPr/>
              <p:nvPr/>
            </p:nvSpPr>
            <p:spPr>
              <a:xfrm rot="6184200">
                <a:off x="2453760" y="1599480"/>
                <a:ext cx="609480" cy="88920"/>
              </a:xfrm>
              <a:prstGeom prst="rect">
                <a:avLst/>
              </a:prstGeom>
              <a:blipFill rotWithShape="0">
                <a:blip r:embed="rId5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64" name="Rectangle 107"/>
              <p:cNvSpPr/>
              <p:nvPr/>
            </p:nvSpPr>
            <p:spPr>
              <a:xfrm rot="784200">
                <a:off x="2693160" y="1721880"/>
                <a:ext cx="88920" cy="20160"/>
              </a:xfrm>
              <a:prstGeom prst="rect">
                <a:avLst/>
              </a:prstGeom>
              <a:blipFill rotWithShape="0">
                <a:blip r:embed="rId6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65" name="Freeform: Shape 108"/>
              <p:cNvSpPr/>
              <p:nvPr/>
            </p:nvSpPr>
            <p:spPr>
              <a:xfrm rot="784200">
                <a:off x="2726280" y="1518840"/>
                <a:ext cx="96120" cy="221400"/>
              </a:xfrm>
              <a:custGeom>
                <a:avLst/>
                <a:gdLst/>
                <a:ahLst/>
                <a:rect l="l" t="t" r="r" b="b"/>
                <a:pathLst>
                  <a:path w="778495" h="1967661">
                    <a:moveTo>
                      <a:pt x="663591" y="0"/>
                    </a:moveTo>
                    <a:lnTo>
                      <a:pt x="664195" y="2046"/>
                    </a:lnTo>
                    <a:lnTo>
                      <a:pt x="778495" y="1884076"/>
                    </a:lnTo>
                    <a:cubicBezTo>
                      <a:pt x="778495" y="1930239"/>
                      <a:pt x="741073" y="1967661"/>
                      <a:pt x="694910" y="1967661"/>
                    </a:cubicBezTo>
                    <a:lnTo>
                      <a:pt x="654473" y="1967661"/>
                    </a:lnTo>
                    <a:lnTo>
                      <a:pt x="444691" y="1967661"/>
                    </a:lnTo>
                    <a:lnTo>
                      <a:pt x="34741" y="1967661"/>
                    </a:lnTo>
                    <a:cubicBezTo>
                      <a:pt x="15554" y="1967661"/>
                      <a:pt x="0" y="1952107"/>
                      <a:pt x="0" y="1932920"/>
                    </a:cubicBezTo>
                    <a:cubicBezTo>
                      <a:pt x="0" y="1913733"/>
                      <a:pt x="15554" y="1898179"/>
                      <a:pt x="34741" y="1898179"/>
                    </a:cubicBezTo>
                    <a:lnTo>
                      <a:pt x="654473" y="1898179"/>
                    </a:lnTo>
                    <a:lnTo>
                      <a:pt x="654476" y="1898180"/>
                    </a:lnTo>
                    <a:lnTo>
                      <a:pt x="685718" y="1898180"/>
                    </a:lnTo>
                    <a:cubicBezTo>
                      <a:pt x="697045" y="1898180"/>
                      <a:pt x="706227" y="1888998"/>
                      <a:pt x="706227" y="1877671"/>
                    </a:cubicBezTo>
                    <a:lnTo>
                      <a:pt x="663591" y="1162225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ffectLst>
                <a:outerShdw algn="tr" blurRad="50760" dir="8100000" dist="37674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366" name="Group 47"/>
          <p:cNvGrpSpPr/>
          <p:nvPr/>
        </p:nvGrpSpPr>
        <p:grpSpPr>
          <a:xfrm>
            <a:off x="4413240" y="1656000"/>
            <a:ext cx="3541680" cy="4784760"/>
            <a:chOff x="4413240" y="1656000"/>
            <a:chExt cx="3541680" cy="4784760"/>
          </a:xfrm>
        </p:grpSpPr>
        <p:sp>
          <p:nvSpPr>
            <p:cNvPr id="1367" name="Rectangle: Rounded Corners 125"/>
            <p:cNvSpPr/>
            <p:nvPr/>
          </p:nvSpPr>
          <p:spPr>
            <a:xfrm>
              <a:off x="4413240" y="2139840"/>
              <a:ext cx="3541680" cy="430092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368" name="Group 116"/>
            <p:cNvGrpSpPr/>
            <p:nvPr/>
          </p:nvGrpSpPr>
          <p:grpSpPr>
            <a:xfrm>
              <a:off x="6121800" y="1656000"/>
              <a:ext cx="127800" cy="613440"/>
              <a:chOff x="6121800" y="1656000"/>
              <a:chExt cx="127800" cy="613440"/>
            </a:xfrm>
          </p:grpSpPr>
          <p:grpSp>
            <p:nvGrpSpPr>
              <p:cNvPr id="1369" name="Group 117"/>
              <p:cNvGrpSpPr/>
              <p:nvPr/>
            </p:nvGrpSpPr>
            <p:grpSpPr>
              <a:xfrm>
                <a:off x="6127560" y="1660680"/>
                <a:ext cx="101160" cy="478440"/>
                <a:chOff x="6127560" y="1660680"/>
                <a:chExt cx="101160" cy="478440"/>
              </a:xfrm>
            </p:grpSpPr>
            <p:sp>
              <p:nvSpPr>
                <p:cNvPr id="1370" name="Rectangle 122"/>
                <p:cNvSpPr/>
                <p:nvPr/>
              </p:nvSpPr>
              <p:spPr>
                <a:xfrm rot="5340000">
                  <a:off x="5942160" y="1854720"/>
                  <a:ext cx="475920" cy="88920"/>
                </a:xfrm>
                <a:prstGeom prst="rect">
                  <a:avLst/>
                </a:prstGeom>
                <a:blipFill rotWithShape="0">
                  <a:blip r:embed="rId7"/>
                  <a:srcRect/>
                  <a:tile/>
                </a:blipFill>
                <a:ln>
                  <a:noFill/>
                </a:ln>
                <a:scene3d>
                  <a:camera prst="orthographicFront"/>
                  <a:lightRig dir="t" rig="threePt">
                    <a:rot lat="0" lon="0" rev="17400000"/>
                  </a:lightRig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371" name="Rectangle: Rounded Corners 123"/>
                <p:cNvSpPr/>
                <p:nvPr/>
              </p:nvSpPr>
              <p:spPr>
                <a:xfrm rot="5340000">
                  <a:off x="6030720" y="1936440"/>
                  <a:ext cx="203400" cy="648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dfd3b7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372" name="Rectangle 124"/>
                <p:cNvSpPr/>
                <p:nvPr/>
              </p:nvSpPr>
              <p:spPr>
                <a:xfrm rot="21540000">
                  <a:off x="6139080" y="2114640"/>
                  <a:ext cx="88920" cy="23400"/>
                </a:xfrm>
                <a:prstGeom prst="rect">
                  <a:avLst/>
                </a:prstGeom>
                <a:blipFill rotWithShape="0">
                  <a:blip r:embed="rId8"/>
                  <a:srcRect/>
                  <a:tile/>
                </a:blipFill>
                <a:ln>
                  <a:noFill/>
                </a:ln>
                <a:effectLst>
                  <a:innerShdw blurRad="114300">
                    <a:srgbClr val="000000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sp>
            <p:nvSpPr>
              <p:cNvPr id="1373" name="Rectangle 118"/>
              <p:cNvSpPr/>
              <p:nvPr/>
            </p:nvSpPr>
            <p:spPr>
              <a:xfrm rot="5580000">
                <a:off x="6101280" y="2154600"/>
                <a:ext cx="136440" cy="88920"/>
              </a:xfrm>
              <a:prstGeom prst="rect">
                <a:avLst/>
              </a:prstGeom>
              <a:blipFill rotWithShape="0">
                <a:blip r:embed="rId9"/>
                <a:srcRect/>
                <a:tile/>
              </a:blipFill>
              <a:ln>
                <a:noFill/>
              </a:ln>
              <a:effectLst>
                <a:outerShdw algn="t" blurRad="50760" dir="5400000" dist="38160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74" name="Rectangle 119"/>
              <p:cNvSpPr/>
              <p:nvPr/>
            </p:nvSpPr>
            <p:spPr>
              <a:xfrm rot="5580000">
                <a:off x="5878080" y="1918080"/>
                <a:ext cx="609480" cy="88920"/>
              </a:xfrm>
              <a:prstGeom prst="rect">
                <a:avLst/>
              </a:prstGeom>
              <a:blipFill rotWithShape="0">
                <a:blip r:embed="rId10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75" name="Rectangle 120"/>
              <p:cNvSpPr/>
              <p:nvPr/>
            </p:nvSpPr>
            <p:spPr>
              <a:xfrm rot="180000">
                <a:off x="6132960" y="2043000"/>
                <a:ext cx="88920" cy="20160"/>
              </a:xfrm>
              <a:prstGeom prst="rect">
                <a:avLst/>
              </a:prstGeom>
              <a:blipFill rotWithShape="0">
                <a:blip r:embed="rId11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76" name="Freeform: Shape 121"/>
              <p:cNvSpPr/>
              <p:nvPr/>
            </p:nvSpPr>
            <p:spPr>
              <a:xfrm rot="180000">
                <a:off x="6147360" y="1834920"/>
                <a:ext cx="96120" cy="221400"/>
              </a:xfrm>
              <a:custGeom>
                <a:avLst/>
                <a:gdLst/>
                <a:ahLst/>
                <a:rect l="l" t="t" r="r" b="b"/>
                <a:pathLst>
                  <a:path w="778495" h="1967661">
                    <a:moveTo>
                      <a:pt x="663591" y="0"/>
                    </a:moveTo>
                    <a:lnTo>
                      <a:pt x="664195" y="2046"/>
                    </a:lnTo>
                    <a:lnTo>
                      <a:pt x="778495" y="1884076"/>
                    </a:lnTo>
                    <a:cubicBezTo>
                      <a:pt x="778495" y="1930239"/>
                      <a:pt x="741073" y="1967661"/>
                      <a:pt x="694910" y="1967661"/>
                    </a:cubicBezTo>
                    <a:lnTo>
                      <a:pt x="654473" y="1967661"/>
                    </a:lnTo>
                    <a:lnTo>
                      <a:pt x="444691" y="1967661"/>
                    </a:lnTo>
                    <a:lnTo>
                      <a:pt x="34741" y="1967661"/>
                    </a:lnTo>
                    <a:cubicBezTo>
                      <a:pt x="15554" y="1967661"/>
                      <a:pt x="0" y="1952107"/>
                      <a:pt x="0" y="1932920"/>
                    </a:cubicBezTo>
                    <a:cubicBezTo>
                      <a:pt x="0" y="1913733"/>
                      <a:pt x="15554" y="1898179"/>
                      <a:pt x="34741" y="1898179"/>
                    </a:cubicBezTo>
                    <a:lnTo>
                      <a:pt x="654473" y="1898179"/>
                    </a:lnTo>
                    <a:lnTo>
                      <a:pt x="654476" y="1898180"/>
                    </a:lnTo>
                    <a:lnTo>
                      <a:pt x="685718" y="1898180"/>
                    </a:lnTo>
                    <a:cubicBezTo>
                      <a:pt x="697045" y="1898180"/>
                      <a:pt x="706227" y="1888998"/>
                      <a:pt x="706227" y="1877671"/>
                    </a:cubicBezTo>
                    <a:lnTo>
                      <a:pt x="663591" y="1162225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ffectLst>
                <a:outerShdw algn="tr" blurRad="50760" dir="8100000" dist="37674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377" name="Group 48"/>
          <p:cNvGrpSpPr/>
          <p:nvPr/>
        </p:nvGrpSpPr>
        <p:grpSpPr>
          <a:xfrm>
            <a:off x="7702920" y="1538640"/>
            <a:ext cx="4089960" cy="4983480"/>
            <a:chOff x="7702920" y="1538640"/>
            <a:chExt cx="4089960" cy="4983480"/>
          </a:xfrm>
        </p:grpSpPr>
        <p:sp>
          <p:nvSpPr>
            <p:cNvPr id="1378" name="Rectangle: Rounded Corners 138"/>
            <p:cNvSpPr/>
            <p:nvPr/>
          </p:nvSpPr>
          <p:spPr>
            <a:xfrm rot="21134400">
              <a:off x="7976880" y="2001600"/>
              <a:ext cx="3541680" cy="4300920"/>
            </a:xfrm>
            <a:prstGeom prst="roundRect">
              <a:avLst>
                <a:gd name="adj" fmla="val 454"/>
              </a:avLst>
            </a:prstGeom>
            <a:gradFill rotWithShape="0">
              <a:gsLst>
                <a:gs pos="0">
                  <a:srgbClr val="d9d9d9"/>
                </a:gs>
                <a:gs pos="100000">
                  <a:srgbClr val="f2f2f2"/>
                </a:gs>
              </a:gsLst>
              <a:lin ang="21132000"/>
            </a:gradFill>
            <a:ln w="3175">
              <a:solidFill>
                <a:srgbClr val="ffffff">
                  <a:lumMod val="85000"/>
                </a:srgbClr>
              </a:solidFill>
            </a:ln>
            <a:scene3d>
              <a:camera prst="orthographicFront"/>
              <a:lightRig dir="t" rig="threePt">
                <a:rot lat="0" lon="0" rev="20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379" name="Group 129"/>
            <p:cNvGrpSpPr/>
            <p:nvPr/>
          </p:nvGrpSpPr>
          <p:grpSpPr>
            <a:xfrm>
              <a:off x="9340560" y="1538640"/>
              <a:ext cx="161280" cy="614880"/>
              <a:chOff x="9340560" y="1538640"/>
              <a:chExt cx="161280" cy="614880"/>
            </a:xfrm>
          </p:grpSpPr>
          <p:grpSp>
            <p:nvGrpSpPr>
              <p:cNvPr id="1380" name="Group 130"/>
              <p:cNvGrpSpPr/>
              <p:nvPr/>
            </p:nvGrpSpPr>
            <p:grpSpPr>
              <a:xfrm>
                <a:off x="9340560" y="1541880"/>
                <a:ext cx="160200" cy="484560"/>
                <a:chOff x="9340560" y="1541880"/>
                <a:chExt cx="160200" cy="484560"/>
              </a:xfrm>
            </p:grpSpPr>
            <p:sp>
              <p:nvSpPr>
                <p:cNvPr id="1381" name="Rectangle 135"/>
                <p:cNvSpPr/>
                <p:nvPr/>
              </p:nvSpPr>
              <p:spPr>
                <a:xfrm rot="4874400">
                  <a:off x="9182520" y="1739160"/>
                  <a:ext cx="475920" cy="88920"/>
                </a:xfrm>
                <a:prstGeom prst="rect">
                  <a:avLst/>
                </a:prstGeom>
                <a:blipFill rotWithShape="0">
                  <a:blip r:embed="rId12"/>
                  <a:srcRect/>
                  <a:tile/>
                </a:blipFill>
                <a:ln>
                  <a:noFill/>
                </a:ln>
                <a:scene3d>
                  <a:camera prst="orthographicFront"/>
                  <a:lightRig dir="t" rig="threePt">
                    <a:rot lat="0" lon="0" rev="17400000"/>
                  </a:lightRig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382" name="Rectangle: Rounded Corners 136"/>
                <p:cNvSpPr/>
                <p:nvPr/>
              </p:nvSpPr>
              <p:spPr>
                <a:xfrm rot="4874400">
                  <a:off x="9277560" y="1826640"/>
                  <a:ext cx="203400" cy="6480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dfd3b7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383" name="Rectangle 137"/>
                <p:cNvSpPr/>
                <p:nvPr/>
              </p:nvSpPr>
              <p:spPr>
                <a:xfrm rot="21074400">
                  <a:off x="9410400" y="1996200"/>
                  <a:ext cx="88920" cy="23400"/>
                </a:xfrm>
                <a:prstGeom prst="rect">
                  <a:avLst/>
                </a:prstGeom>
                <a:blipFill rotWithShape="0">
                  <a:blip r:embed="rId13"/>
                  <a:srcRect/>
                  <a:tile/>
                </a:blipFill>
                <a:ln>
                  <a:noFill/>
                </a:ln>
                <a:effectLst>
                  <a:innerShdw blurRad="114300">
                    <a:srgbClr val="000000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sp>
            <p:nvSpPr>
              <p:cNvPr id="1384" name="Rectangle 131"/>
              <p:cNvSpPr/>
              <p:nvPr/>
            </p:nvSpPr>
            <p:spPr>
              <a:xfrm rot="5114400">
                <a:off x="9382680" y="2037240"/>
                <a:ext cx="136440" cy="88920"/>
              </a:xfrm>
              <a:prstGeom prst="rect">
                <a:avLst/>
              </a:prstGeom>
              <a:blipFill rotWithShape="0">
                <a:blip r:embed="rId14"/>
                <a:srcRect/>
                <a:tile/>
              </a:blipFill>
              <a:ln>
                <a:noFill/>
              </a:ln>
              <a:effectLst>
                <a:outerShdw algn="t" blurRad="50760" dir="5400000" dist="38160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85" name="Rectangle 132"/>
              <p:cNvSpPr/>
              <p:nvPr/>
            </p:nvSpPr>
            <p:spPr>
              <a:xfrm rot="5114400">
                <a:off x="9127440" y="1801440"/>
                <a:ext cx="609480" cy="88920"/>
              </a:xfrm>
              <a:prstGeom prst="rect">
                <a:avLst/>
              </a:prstGeom>
              <a:blipFill rotWithShape="0">
                <a:blip r:embed="rId15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86" name="Rectangle 133"/>
              <p:cNvSpPr/>
              <p:nvPr/>
            </p:nvSpPr>
            <p:spPr>
              <a:xfrm rot="21314400">
                <a:off x="9394200" y="1926000"/>
                <a:ext cx="88920" cy="20160"/>
              </a:xfrm>
              <a:prstGeom prst="rect">
                <a:avLst/>
              </a:prstGeom>
              <a:blipFill rotWithShape="0">
                <a:blip r:embed="rId16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87" name="Freeform: Shape 134"/>
              <p:cNvSpPr/>
              <p:nvPr/>
            </p:nvSpPr>
            <p:spPr>
              <a:xfrm rot="21314400">
                <a:off x="9394560" y="1716480"/>
                <a:ext cx="96120" cy="221400"/>
              </a:xfrm>
              <a:custGeom>
                <a:avLst/>
                <a:gdLst/>
                <a:ahLst/>
                <a:rect l="l" t="t" r="r" b="b"/>
                <a:pathLst>
                  <a:path w="778495" h="1967661">
                    <a:moveTo>
                      <a:pt x="663591" y="0"/>
                    </a:moveTo>
                    <a:lnTo>
                      <a:pt x="664195" y="2046"/>
                    </a:lnTo>
                    <a:lnTo>
                      <a:pt x="778495" y="1884076"/>
                    </a:lnTo>
                    <a:cubicBezTo>
                      <a:pt x="778495" y="1930239"/>
                      <a:pt x="741073" y="1967661"/>
                      <a:pt x="694910" y="1967661"/>
                    </a:cubicBezTo>
                    <a:lnTo>
                      <a:pt x="654473" y="1967661"/>
                    </a:lnTo>
                    <a:lnTo>
                      <a:pt x="444691" y="1967661"/>
                    </a:lnTo>
                    <a:lnTo>
                      <a:pt x="34741" y="1967661"/>
                    </a:lnTo>
                    <a:cubicBezTo>
                      <a:pt x="15554" y="1967661"/>
                      <a:pt x="0" y="1952107"/>
                      <a:pt x="0" y="1932920"/>
                    </a:cubicBezTo>
                    <a:cubicBezTo>
                      <a:pt x="0" y="1913733"/>
                      <a:pt x="15554" y="1898179"/>
                      <a:pt x="34741" y="1898179"/>
                    </a:cubicBezTo>
                    <a:lnTo>
                      <a:pt x="654473" y="1898179"/>
                    </a:lnTo>
                    <a:lnTo>
                      <a:pt x="654476" y="1898180"/>
                    </a:lnTo>
                    <a:lnTo>
                      <a:pt x="685718" y="1898180"/>
                    </a:lnTo>
                    <a:cubicBezTo>
                      <a:pt x="697045" y="1898180"/>
                      <a:pt x="706227" y="1888998"/>
                      <a:pt x="706227" y="1877671"/>
                    </a:cubicBezTo>
                    <a:lnTo>
                      <a:pt x="663591" y="1162225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ffectLst>
                <a:outerShdw algn="tr" blurRad="50760" dir="8100000" dist="37674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1388" name="PlaceHolder 1"/>
          <p:cNvSpPr>
            <a:spLocks noGrp="1"/>
          </p:cNvSpPr>
          <p:nvPr>
            <p:ph type="body"/>
          </p:nvPr>
        </p:nvSpPr>
        <p:spPr>
          <a:xfrm>
            <a:off x="4678920" y="2400840"/>
            <a:ext cx="3009960" cy="31676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89" name="PlaceHolder 2"/>
          <p:cNvSpPr>
            <a:spLocks noGrp="1"/>
          </p:cNvSpPr>
          <p:nvPr>
            <p:ph type="body"/>
          </p:nvPr>
        </p:nvSpPr>
        <p:spPr>
          <a:xfrm rot="600000">
            <a:off x="902520" y="2052360"/>
            <a:ext cx="3009960" cy="31676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390" name="Freeform: Shape 59"/>
          <p:cNvSpPr/>
          <p:nvPr/>
        </p:nvSpPr>
        <p:spPr>
          <a:xfrm rot="20767200">
            <a:off x="174960" y="786600"/>
            <a:ext cx="30790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0080a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91" name="Freeform: Shape 61"/>
          <p:cNvSpPr/>
          <p:nvPr/>
        </p:nvSpPr>
        <p:spPr>
          <a:xfrm rot="21540000">
            <a:off x="2420280" y="350280"/>
            <a:ext cx="30790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381000">
            <a:solidFill>
              <a:srgbClr val="ffffff">
                <a:lumMod val="8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392" name="Group 63"/>
          <p:cNvGrpSpPr/>
          <p:nvPr/>
        </p:nvGrpSpPr>
        <p:grpSpPr>
          <a:xfrm>
            <a:off x="3387600" y="82800"/>
            <a:ext cx="8767800" cy="1697040"/>
            <a:chOff x="3387600" y="82800"/>
            <a:chExt cx="8767800" cy="1697040"/>
          </a:xfrm>
        </p:grpSpPr>
        <p:sp>
          <p:nvSpPr>
            <p:cNvPr id="1393" name="Freeform: Shape 64"/>
            <p:cNvSpPr/>
            <p:nvPr/>
          </p:nvSpPr>
          <p:spPr>
            <a:xfrm>
              <a:off x="3387600" y="160920"/>
              <a:ext cx="8767800" cy="56700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394" name="Group 65"/>
            <p:cNvGrpSpPr/>
            <p:nvPr/>
          </p:nvGrpSpPr>
          <p:grpSpPr>
            <a:xfrm>
              <a:off x="10915200" y="444600"/>
              <a:ext cx="723240" cy="861120"/>
              <a:chOff x="10915200" y="444600"/>
              <a:chExt cx="723240" cy="861120"/>
            </a:xfrm>
          </p:grpSpPr>
          <p:sp>
            <p:nvSpPr>
              <p:cNvPr id="1395" name="Flowchart: Terminator 97"/>
              <p:cNvSpPr/>
              <p:nvPr/>
            </p:nvSpPr>
            <p:spPr>
              <a:xfrm rot="5400000">
                <a:off x="11174760" y="520920"/>
                <a:ext cx="204840" cy="15264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96" name="Oval 98"/>
              <p:cNvSpPr/>
              <p:nvPr/>
            </p:nvSpPr>
            <p:spPr>
              <a:xfrm>
                <a:off x="10915200" y="582480"/>
                <a:ext cx="723240" cy="72324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397" name="Freeform: Shape 99"/>
              <p:cNvSpPr/>
              <p:nvPr/>
            </p:nvSpPr>
            <p:spPr>
              <a:xfrm>
                <a:off x="11192760" y="444600"/>
                <a:ext cx="168120" cy="13320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398" name="Group 66"/>
            <p:cNvGrpSpPr/>
            <p:nvPr/>
          </p:nvGrpSpPr>
          <p:grpSpPr>
            <a:xfrm>
              <a:off x="9122760" y="653400"/>
              <a:ext cx="723240" cy="861480"/>
              <a:chOff x="9122760" y="653400"/>
              <a:chExt cx="723240" cy="861480"/>
            </a:xfrm>
          </p:grpSpPr>
          <p:sp>
            <p:nvSpPr>
              <p:cNvPr id="1399" name="Flowchart: Terminator 94"/>
              <p:cNvSpPr/>
              <p:nvPr/>
            </p:nvSpPr>
            <p:spPr>
              <a:xfrm rot="5400000">
                <a:off x="9382320" y="729720"/>
                <a:ext cx="204840" cy="15264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00" name="Oval 95"/>
              <p:cNvSpPr/>
              <p:nvPr/>
            </p:nvSpPr>
            <p:spPr>
              <a:xfrm>
                <a:off x="9122760" y="791640"/>
                <a:ext cx="723240" cy="72324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01" name="Freeform: Shape 96"/>
              <p:cNvSpPr/>
              <p:nvPr/>
            </p:nvSpPr>
            <p:spPr>
              <a:xfrm>
                <a:off x="9400320" y="653400"/>
                <a:ext cx="168120" cy="13320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02" name="Group 67"/>
            <p:cNvGrpSpPr/>
            <p:nvPr/>
          </p:nvGrpSpPr>
          <p:grpSpPr>
            <a:xfrm>
              <a:off x="7329960" y="714600"/>
              <a:ext cx="723240" cy="861480"/>
              <a:chOff x="7329960" y="714600"/>
              <a:chExt cx="723240" cy="861480"/>
            </a:xfrm>
          </p:grpSpPr>
          <p:sp>
            <p:nvSpPr>
              <p:cNvPr id="1403" name="Flowchart: Terminator 91"/>
              <p:cNvSpPr/>
              <p:nvPr/>
            </p:nvSpPr>
            <p:spPr>
              <a:xfrm rot="5400000">
                <a:off x="7589520" y="790920"/>
                <a:ext cx="204840" cy="15264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04" name="Oval 92"/>
              <p:cNvSpPr/>
              <p:nvPr/>
            </p:nvSpPr>
            <p:spPr>
              <a:xfrm>
                <a:off x="7329960" y="852840"/>
                <a:ext cx="723240" cy="72324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05" name="Freeform: Shape 93"/>
              <p:cNvSpPr/>
              <p:nvPr/>
            </p:nvSpPr>
            <p:spPr>
              <a:xfrm>
                <a:off x="7607520" y="714600"/>
                <a:ext cx="168120" cy="13320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06" name="Group 68"/>
            <p:cNvGrpSpPr/>
            <p:nvPr/>
          </p:nvGrpSpPr>
          <p:grpSpPr>
            <a:xfrm>
              <a:off x="5537520" y="629280"/>
              <a:ext cx="723240" cy="861480"/>
              <a:chOff x="5537520" y="629280"/>
              <a:chExt cx="723240" cy="861480"/>
            </a:xfrm>
          </p:grpSpPr>
          <p:sp>
            <p:nvSpPr>
              <p:cNvPr id="1407" name="Flowchart: Terminator 88"/>
              <p:cNvSpPr/>
              <p:nvPr/>
            </p:nvSpPr>
            <p:spPr>
              <a:xfrm rot="5400000">
                <a:off x="5797080" y="705600"/>
                <a:ext cx="204840" cy="15264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08" name="Oval 89"/>
              <p:cNvSpPr/>
              <p:nvPr/>
            </p:nvSpPr>
            <p:spPr>
              <a:xfrm>
                <a:off x="5537520" y="767520"/>
                <a:ext cx="723240" cy="72324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09" name="Freeform: Shape 90"/>
              <p:cNvSpPr/>
              <p:nvPr/>
            </p:nvSpPr>
            <p:spPr>
              <a:xfrm>
                <a:off x="5815080" y="629280"/>
                <a:ext cx="168120" cy="13320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10" name="Group 69"/>
            <p:cNvGrpSpPr/>
            <p:nvPr/>
          </p:nvGrpSpPr>
          <p:grpSpPr>
            <a:xfrm>
              <a:off x="3745080" y="361440"/>
              <a:ext cx="723240" cy="861120"/>
              <a:chOff x="3745080" y="361440"/>
              <a:chExt cx="723240" cy="861120"/>
            </a:xfrm>
          </p:grpSpPr>
          <p:sp>
            <p:nvSpPr>
              <p:cNvPr id="1411" name="Flowchart: Terminator 85"/>
              <p:cNvSpPr/>
              <p:nvPr/>
            </p:nvSpPr>
            <p:spPr>
              <a:xfrm rot="5400000">
                <a:off x="4004280" y="437760"/>
                <a:ext cx="204840" cy="15264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12" name="Oval 86"/>
              <p:cNvSpPr/>
              <p:nvPr/>
            </p:nvSpPr>
            <p:spPr>
              <a:xfrm>
                <a:off x="3745080" y="499320"/>
                <a:ext cx="723240" cy="72324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13" name="Freeform: Shape 87"/>
              <p:cNvSpPr/>
              <p:nvPr/>
            </p:nvSpPr>
            <p:spPr>
              <a:xfrm>
                <a:off x="4022640" y="361440"/>
                <a:ext cx="168120" cy="13320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14" name="Group 70"/>
            <p:cNvGrpSpPr/>
            <p:nvPr/>
          </p:nvGrpSpPr>
          <p:grpSpPr>
            <a:xfrm>
              <a:off x="10686240" y="151560"/>
              <a:ext cx="1359000" cy="1359000"/>
              <a:chOff x="10686240" y="151560"/>
              <a:chExt cx="1359000" cy="1359000"/>
            </a:xfrm>
          </p:grpSpPr>
          <p:sp>
            <p:nvSpPr>
              <p:cNvPr id="1415" name="Oval 83"/>
              <p:cNvSpPr/>
              <p:nvPr/>
            </p:nvSpPr>
            <p:spPr>
              <a:xfrm>
                <a:off x="10686240" y="151560"/>
                <a:ext cx="1359000" cy="1359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16" name="Oval 84"/>
              <p:cNvSpPr/>
              <p:nvPr/>
            </p:nvSpPr>
            <p:spPr>
              <a:xfrm>
                <a:off x="11217240" y="682920"/>
                <a:ext cx="296640" cy="2966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17" name="Group 71"/>
            <p:cNvGrpSpPr/>
            <p:nvPr/>
          </p:nvGrpSpPr>
          <p:grpSpPr>
            <a:xfrm>
              <a:off x="8893440" y="361440"/>
              <a:ext cx="1359000" cy="1359000"/>
              <a:chOff x="8893440" y="361440"/>
              <a:chExt cx="1359000" cy="1359000"/>
            </a:xfrm>
          </p:grpSpPr>
          <p:sp>
            <p:nvSpPr>
              <p:cNvPr id="1418" name="Oval 81"/>
              <p:cNvSpPr/>
              <p:nvPr/>
            </p:nvSpPr>
            <p:spPr>
              <a:xfrm>
                <a:off x="8893440" y="361440"/>
                <a:ext cx="1359000" cy="1359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19" name="Oval 82"/>
              <p:cNvSpPr/>
              <p:nvPr/>
            </p:nvSpPr>
            <p:spPr>
              <a:xfrm>
                <a:off x="9424800" y="892440"/>
                <a:ext cx="296640" cy="2966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20" name="Group 72"/>
            <p:cNvGrpSpPr/>
            <p:nvPr/>
          </p:nvGrpSpPr>
          <p:grpSpPr>
            <a:xfrm>
              <a:off x="7097760" y="420840"/>
              <a:ext cx="1359000" cy="1359000"/>
              <a:chOff x="7097760" y="420840"/>
              <a:chExt cx="1359000" cy="1359000"/>
            </a:xfrm>
          </p:grpSpPr>
          <p:sp>
            <p:nvSpPr>
              <p:cNvPr id="1421" name="Oval 79"/>
              <p:cNvSpPr/>
              <p:nvPr/>
            </p:nvSpPr>
            <p:spPr>
              <a:xfrm>
                <a:off x="7097760" y="420840"/>
                <a:ext cx="1359000" cy="1359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22" name="Oval 80"/>
              <p:cNvSpPr/>
              <p:nvPr/>
            </p:nvSpPr>
            <p:spPr>
              <a:xfrm>
                <a:off x="7629120" y="951840"/>
                <a:ext cx="296640" cy="2966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23" name="Group 73"/>
            <p:cNvGrpSpPr/>
            <p:nvPr/>
          </p:nvGrpSpPr>
          <p:grpSpPr>
            <a:xfrm>
              <a:off x="5257440" y="264600"/>
              <a:ext cx="1359000" cy="1359000"/>
              <a:chOff x="5257440" y="264600"/>
              <a:chExt cx="1359000" cy="1359000"/>
            </a:xfrm>
          </p:grpSpPr>
          <p:sp>
            <p:nvSpPr>
              <p:cNvPr id="1424" name="Oval 77"/>
              <p:cNvSpPr/>
              <p:nvPr/>
            </p:nvSpPr>
            <p:spPr>
              <a:xfrm>
                <a:off x="5257440" y="264600"/>
                <a:ext cx="1359000" cy="1359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25" name="Oval 78"/>
              <p:cNvSpPr/>
              <p:nvPr/>
            </p:nvSpPr>
            <p:spPr>
              <a:xfrm>
                <a:off x="5788800" y="795960"/>
                <a:ext cx="296640" cy="2966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426" name="Group 74"/>
            <p:cNvGrpSpPr/>
            <p:nvPr/>
          </p:nvGrpSpPr>
          <p:grpSpPr>
            <a:xfrm>
              <a:off x="3542400" y="82800"/>
              <a:ext cx="1359000" cy="1359000"/>
              <a:chOff x="3542400" y="82800"/>
              <a:chExt cx="1359000" cy="1359000"/>
            </a:xfrm>
          </p:grpSpPr>
          <p:sp>
            <p:nvSpPr>
              <p:cNvPr id="1427" name="Oval 75"/>
              <p:cNvSpPr/>
              <p:nvPr/>
            </p:nvSpPr>
            <p:spPr>
              <a:xfrm>
                <a:off x="3542400" y="82800"/>
                <a:ext cx="1359000" cy="135900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28" name="Oval 76"/>
              <p:cNvSpPr/>
              <p:nvPr/>
            </p:nvSpPr>
            <p:spPr>
              <a:xfrm>
                <a:off x="4073760" y="614160"/>
                <a:ext cx="296640" cy="29664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1429" name="PlaceHolder 3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F6A87924-99F8-44B2-83F4-4089404F8192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430" name="PlaceHolder 4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000000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431" name="PlaceHolder 5"/>
          <p:cNvSpPr>
            <a:spLocks noGrp="1"/>
          </p:cNvSpPr>
          <p:nvPr>
            <p:ph type="body"/>
          </p:nvPr>
        </p:nvSpPr>
        <p:spPr>
          <a:xfrm rot="21120000">
            <a:off x="8195400" y="2259720"/>
            <a:ext cx="3009960" cy="31676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66" r:id="rId17"/>
    <p:sldLayoutId id="2147483767" r:id="rId18"/>
    <p:sldLayoutId id="2147483768" r:id="rId19"/>
    <p:sldLayoutId id="2147483769" r:id="rId20"/>
    <p:sldLayoutId id="2147483770" r:id="rId21"/>
    <p:sldLayoutId id="2147483771" r:id="rId22"/>
    <p:sldLayoutId id="2147483772" r:id="rId23"/>
    <p:sldLayoutId id="2147483773" r:id="rId24"/>
    <p:sldLayoutId id="2147483774" r:id="rId25"/>
    <p:sldLayoutId id="2147483775" r:id="rId26"/>
    <p:sldLayoutId id="2147483776" r:id="rId27"/>
    <p:sldLayoutId id="2147483777" r:id="rId28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8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469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0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1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2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3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4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5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6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7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8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79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80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81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82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83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84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85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86" name="Freeform: Shape 101"/>
          <p:cNvSpPr/>
          <p:nvPr/>
        </p:nvSpPr>
        <p:spPr>
          <a:xfrm flipH="1" rot="21191400">
            <a:off x="704160" y="767520"/>
            <a:ext cx="7113600" cy="78840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635000">
            <a:solidFill>
              <a:srgbClr val="ffffff">
                <a:lumMod val="9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487" name="Group 2"/>
          <p:cNvGrpSpPr/>
          <p:nvPr/>
        </p:nvGrpSpPr>
        <p:grpSpPr>
          <a:xfrm>
            <a:off x="0" y="0"/>
            <a:ext cx="5920200" cy="2617920"/>
            <a:chOff x="0" y="0"/>
            <a:chExt cx="5920200" cy="2617920"/>
          </a:xfrm>
        </p:grpSpPr>
        <p:sp>
          <p:nvSpPr>
            <p:cNvPr id="1488" name="Freeform: Shape 102"/>
            <p:cNvSpPr/>
            <p:nvPr/>
          </p:nvSpPr>
          <p:spPr>
            <a:xfrm rot="20798400">
              <a:off x="-5400" y="657360"/>
              <a:ext cx="5765040" cy="627840"/>
            </a:xfrm>
            <a:custGeom>
              <a:avLst/>
              <a:gdLst/>
              <a:ahLst/>
              <a:rect l="l" t="t" r="r" b="b"/>
              <a:pathLst>
                <a:path w="12192000" h="788649">
                  <a:moveTo>
                    <a:pt x="12192000" y="109210"/>
                  </a:moveTo>
                  <a:lnTo>
                    <a:pt x="12159339" y="119600"/>
                  </a:lnTo>
                  <a:cubicBezTo>
                    <a:pt x="10816638" y="525754"/>
                    <a:pt x="8673657" y="788649"/>
                    <a:pt x="6259246" y="788649"/>
                  </a:cubicBezTo>
                  <a:cubicBezTo>
                    <a:pt x="3717761" y="788649"/>
                    <a:pt x="1477029" y="497353"/>
                    <a:pt x="153876" y="54298"/>
                  </a:cubicBezTo>
                  <a:lnTo>
                    <a:pt x="0" y="0"/>
                  </a:lnTo>
                </a:path>
              </a:pathLst>
            </a:custGeom>
            <a:noFill/>
            <a:ln cap="rnd" w="22225">
              <a:solidFill>
                <a:srgbClr val="ffffff">
                  <a:lumMod val="9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489" name="Group 113"/>
            <p:cNvGrpSpPr/>
            <p:nvPr/>
          </p:nvGrpSpPr>
          <p:grpSpPr>
            <a:xfrm>
              <a:off x="4415040" y="110520"/>
              <a:ext cx="1505160" cy="1505160"/>
              <a:chOff x="4415040" y="110520"/>
              <a:chExt cx="1505160" cy="1505160"/>
            </a:xfrm>
          </p:grpSpPr>
          <p:grpSp>
            <p:nvGrpSpPr>
              <p:cNvPr id="1490" name="Group 114"/>
              <p:cNvGrpSpPr/>
              <p:nvPr/>
            </p:nvGrpSpPr>
            <p:grpSpPr>
              <a:xfrm>
                <a:off x="4668840" y="434880"/>
                <a:ext cx="801000" cy="954000"/>
                <a:chOff x="4668840" y="434880"/>
                <a:chExt cx="801000" cy="954000"/>
              </a:xfrm>
            </p:grpSpPr>
            <p:sp>
              <p:nvSpPr>
                <p:cNvPr id="1491" name="Flowchart: Terminator 128"/>
                <p:cNvSpPr/>
                <p:nvPr/>
              </p:nvSpPr>
              <p:spPr>
                <a:xfrm rot="5400000">
                  <a:off x="4956120" y="519480"/>
                  <a:ext cx="227160" cy="169200"/>
                </a:xfrm>
                <a:prstGeom prst="flowChartTerminator">
                  <a:avLst/>
                </a:prstGeom>
                <a:gradFill rotWithShape="0">
                  <a:gsLst>
                    <a:gs pos="0">
                      <a:srgbClr val="002333"/>
                    </a:gs>
                    <a:gs pos="100000">
                      <a:srgbClr val="0080a4"/>
                    </a:gs>
                  </a:gsLst>
                  <a:lin ang="54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492" name="Oval 139"/>
                <p:cNvSpPr/>
                <p:nvPr/>
              </p:nvSpPr>
              <p:spPr>
                <a:xfrm>
                  <a:off x="4668840" y="587880"/>
                  <a:ext cx="801000" cy="80100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4667"/>
                    </a:gs>
                    <a:gs pos="100000">
                      <a:srgbClr val="004667"/>
                    </a:gs>
                  </a:gsLst>
                  <a:lin ang="189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493" name="Freeform: Shape 142"/>
                <p:cNvSpPr/>
                <p:nvPr/>
              </p:nvSpPr>
              <p:spPr>
                <a:xfrm>
                  <a:off x="4976280" y="434880"/>
                  <a:ext cx="186120" cy="147240"/>
                </a:xfrm>
                <a:custGeom>
                  <a:avLst/>
                  <a:gdLst/>
                  <a:ahLst/>
                  <a:rect l="l" t="t" r="r" b="b"/>
                  <a:pathLst>
                    <a:path w="1076327" h="852590">
                      <a:moveTo>
                        <a:pt x="538163" y="81142"/>
                      </a:moveTo>
                      <a:cubicBezTo>
                        <a:pt x="433598" y="81142"/>
                        <a:pt x="348832" y="165908"/>
                        <a:pt x="348832" y="270473"/>
                      </a:cubicBezTo>
                      <a:lnTo>
                        <a:pt x="348832" y="272035"/>
                      </a:lnTo>
                      <a:lnTo>
                        <a:pt x="429700" y="261205"/>
                      </a:lnTo>
                      <a:cubicBezTo>
                        <a:pt x="464734" y="258112"/>
                        <a:pt x="501009" y="256488"/>
                        <a:pt x="538163" y="256488"/>
                      </a:cubicBezTo>
                      <a:cubicBezTo>
                        <a:pt x="575317" y="256488"/>
                        <a:pt x="611592" y="258112"/>
                        <a:pt x="646626" y="261205"/>
                      </a:cubicBezTo>
                      <a:lnTo>
                        <a:pt x="727494" y="272035"/>
                      </a:lnTo>
                      <a:lnTo>
                        <a:pt x="727494" y="270473"/>
                      </a:lnTo>
                      <a:cubicBezTo>
                        <a:pt x="727494" y="165908"/>
                        <a:pt x="642728" y="81142"/>
                        <a:pt x="538163" y="81142"/>
                      </a:cubicBezTo>
                      <a:close/>
                      <a:moveTo>
                        <a:pt x="538163" y="0"/>
                      </a:moveTo>
                      <a:cubicBezTo>
                        <a:pt x="687541" y="0"/>
                        <a:pt x="808636" y="121095"/>
                        <a:pt x="808636" y="270473"/>
                      </a:cubicBezTo>
                      <a:lnTo>
                        <a:pt x="808636" y="289015"/>
                      </a:lnTo>
                      <a:lnTo>
                        <a:pt x="839062" y="296140"/>
                      </a:lnTo>
                      <a:cubicBezTo>
                        <a:pt x="982214" y="337862"/>
                        <a:pt x="1076327" y="408516"/>
                        <a:pt x="1076327" y="488643"/>
                      </a:cubicBezTo>
                      <a:lnTo>
                        <a:pt x="1076327" y="679506"/>
                      </a:lnTo>
                      <a:lnTo>
                        <a:pt x="1076326" y="679502"/>
                      </a:lnTo>
                      <a:lnTo>
                        <a:pt x="1076326" y="778009"/>
                      </a:lnTo>
                      <a:cubicBezTo>
                        <a:pt x="1076326" y="819199"/>
                        <a:pt x="1042935" y="852590"/>
                        <a:pt x="1001745" y="852590"/>
                      </a:cubicBezTo>
                      <a:cubicBezTo>
                        <a:pt x="960555" y="852590"/>
                        <a:pt x="927164" y="819199"/>
                        <a:pt x="927164" y="778009"/>
                      </a:cubicBezTo>
                      <a:lnTo>
                        <a:pt x="927164" y="519774"/>
                      </a:lnTo>
                      <a:lnTo>
                        <a:pt x="918708" y="515352"/>
                      </a:lnTo>
                      <a:cubicBezTo>
                        <a:pt x="870015" y="494346"/>
                        <a:pt x="812033" y="477345"/>
                        <a:pt x="747647" y="465597"/>
                      </a:cubicBezTo>
                      <a:lnTo>
                        <a:pt x="687841" y="457588"/>
                      </a:lnTo>
                      <a:lnTo>
                        <a:pt x="687840" y="638059"/>
                      </a:lnTo>
                      <a:cubicBezTo>
                        <a:pt x="687840" y="720723"/>
                        <a:pt x="620827" y="787736"/>
                        <a:pt x="538163" y="787736"/>
                      </a:cubicBezTo>
                      <a:lnTo>
                        <a:pt x="538164" y="787735"/>
                      </a:lnTo>
                      <a:cubicBezTo>
                        <a:pt x="455500" y="787735"/>
                        <a:pt x="388487" y="720722"/>
                        <a:pt x="388487" y="638058"/>
                      </a:cubicBezTo>
                      <a:lnTo>
                        <a:pt x="388487" y="457587"/>
                      </a:lnTo>
                      <a:lnTo>
                        <a:pt x="328679" y="465597"/>
                      </a:lnTo>
                      <a:cubicBezTo>
                        <a:pt x="264294" y="477345"/>
                        <a:pt x="206312" y="494346"/>
                        <a:pt x="157619" y="515352"/>
                      </a:cubicBezTo>
                      <a:lnTo>
                        <a:pt x="149162" y="519774"/>
                      </a:lnTo>
                      <a:lnTo>
                        <a:pt x="149162" y="778009"/>
                      </a:lnTo>
                      <a:cubicBezTo>
                        <a:pt x="149162" y="819199"/>
                        <a:pt x="115771" y="852590"/>
                        <a:pt x="74581" y="852590"/>
                      </a:cubicBezTo>
                      <a:cubicBezTo>
                        <a:pt x="33391" y="852590"/>
                        <a:pt x="0" y="819199"/>
                        <a:pt x="0" y="778009"/>
                      </a:cubicBezTo>
                      <a:lnTo>
                        <a:pt x="0" y="494207"/>
                      </a:lnTo>
                      <a:lnTo>
                        <a:pt x="1" y="494202"/>
                      </a:lnTo>
                      <a:lnTo>
                        <a:pt x="1" y="488643"/>
                      </a:lnTo>
                      <a:cubicBezTo>
                        <a:pt x="1" y="408516"/>
                        <a:pt x="94113" y="337862"/>
                        <a:pt x="237264" y="296140"/>
                      </a:cubicBezTo>
                      <a:lnTo>
                        <a:pt x="267690" y="289015"/>
                      </a:lnTo>
                      <a:lnTo>
                        <a:pt x="267690" y="270473"/>
                      </a:lnTo>
                      <a:cubicBezTo>
                        <a:pt x="267690" y="121095"/>
                        <a:pt x="388785" y="0"/>
                        <a:pt x="538163" y="0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b28147"/>
                    </a:gs>
                    <a:gs pos="100000">
                      <a:srgbClr val="c0980c"/>
                    </a:gs>
                  </a:gsLst>
                  <a:lin ang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grpSp>
            <p:nvGrpSpPr>
              <p:cNvPr id="1494" name="Group 115"/>
              <p:cNvGrpSpPr/>
              <p:nvPr/>
            </p:nvGrpSpPr>
            <p:grpSpPr>
              <a:xfrm>
                <a:off x="4415040" y="110520"/>
                <a:ext cx="1505160" cy="1505160"/>
                <a:chOff x="4415040" y="110520"/>
                <a:chExt cx="1505160" cy="1505160"/>
              </a:xfrm>
            </p:grpSpPr>
            <p:sp>
              <p:nvSpPr>
                <p:cNvPr id="1495" name="Oval 126"/>
                <p:cNvSpPr/>
                <p:nvPr/>
              </p:nvSpPr>
              <p:spPr>
                <a:xfrm>
                  <a:off x="4415040" y="110520"/>
                  <a:ext cx="1505160" cy="150516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496" name="Oval 127"/>
                <p:cNvSpPr/>
                <p:nvPr/>
              </p:nvSpPr>
              <p:spPr>
                <a:xfrm>
                  <a:off x="5003280" y="699120"/>
                  <a:ext cx="328320" cy="328320"/>
                </a:xfrm>
                <a:prstGeom prst="ellipse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grpSp>
          <p:nvGrpSpPr>
            <p:cNvPr id="1497" name="Group 143"/>
            <p:cNvGrpSpPr/>
            <p:nvPr/>
          </p:nvGrpSpPr>
          <p:grpSpPr>
            <a:xfrm>
              <a:off x="2318400" y="916560"/>
              <a:ext cx="1505160" cy="1505160"/>
              <a:chOff x="2318400" y="916560"/>
              <a:chExt cx="1505160" cy="1505160"/>
            </a:xfrm>
          </p:grpSpPr>
          <p:grpSp>
            <p:nvGrpSpPr>
              <p:cNvPr id="1498" name="Group 145"/>
              <p:cNvGrpSpPr/>
              <p:nvPr/>
            </p:nvGrpSpPr>
            <p:grpSpPr>
              <a:xfrm>
                <a:off x="2572200" y="1240200"/>
                <a:ext cx="801000" cy="954000"/>
                <a:chOff x="2572200" y="1240200"/>
                <a:chExt cx="801000" cy="954000"/>
              </a:xfrm>
            </p:grpSpPr>
            <p:sp>
              <p:nvSpPr>
                <p:cNvPr id="1499" name="Flowchart: Terminator 149"/>
                <p:cNvSpPr/>
                <p:nvPr/>
              </p:nvSpPr>
              <p:spPr>
                <a:xfrm rot="5400000">
                  <a:off x="2859480" y="1324800"/>
                  <a:ext cx="227160" cy="169200"/>
                </a:xfrm>
                <a:prstGeom prst="flowChartTerminator">
                  <a:avLst/>
                </a:prstGeom>
                <a:gradFill rotWithShape="0">
                  <a:gsLst>
                    <a:gs pos="0">
                      <a:srgbClr val="38030e"/>
                    </a:gs>
                    <a:gs pos="100000">
                      <a:srgbClr val="bf0a30"/>
                    </a:gs>
                  </a:gsLst>
                  <a:lin ang="54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500" name="Oval 150"/>
                <p:cNvSpPr/>
                <p:nvPr/>
              </p:nvSpPr>
              <p:spPr>
                <a:xfrm>
                  <a:off x="2572200" y="1393200"/>
                  <a:ext cx="801000" cy="80100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70061d"/>
                    </a:gs>
                    <a:gs pos="100000">
                      <a:srgbClr val="8f0724"/>
                    </a:gs>
                  </a:gsLst>
                  <a:lin ang="189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501" name="Freeform: Shape 151"/>
                <p:cNvSpPr/>
                <p:nvPr/>
              </p:nvSpPr>
              <p:spPr>
                <a:xfrm>
                  <a:off x="2879640" y="1240200"/>
                  <a:ext cx="186120" cy="147240"/>
                </a:xfrm>
                <a:custGeom>
                  <a:avLst/>
                  <a:gdLst/>
                  <a:ahLst/>
                  <a:rect l="l" t="t" r="r" b="b"/>
                  <a:pathLst>
                    <a:path w="1076327" h="852590">
                      <a:moveTo>
                        <a:pt x="538163" y="81142"/>
                      </a:moveTo>
                      <a:cubicBezTo>
                        <a:pt x="433598" y="81142"/>
                        <a:pt x="348832" y="165908"/>
                        <a:pt x="348832" y="270473"/>
                      </a:cubicBezTo>
                      <a:lnTo>
                        <a:pt x="348832" y="272035"/>
                      </a:lnTo>
                      <a:lnTo>
                        <a:pt x="429700" y="261205"/>
                      </a:lnTo>
                      <a:cubicBezTo>
                        <a:pt x="464734" y="258112"/>
                        <a:pt x="501009" y="256488"/>
                        <a:pt x="538163" y="256488"/>
                      </a:cubicBezTo>
                      <a:cubicBezTo>
                        <a:pt x="575317" y="256488"/>
                        <a:pt x="611592" y="258112"/>
                        <a:pt x="646626" y="261205"/>
                      </a:cubicBezTo>
                      <a:lnTo>
                        <a:pt x="727494" y="272035"/>
                      </a:lnTo>
                      <a:lnTo>
                        <a:pt x="727494" y="270473"/>
                      </a:lnTo>
                      <a:cubicBezTo>
                        <a:pt x="727494" y="165908"/>
                        <a:pt x="642728" y="81142"/>
                        <a:pt x="538163" y="81142"/>
                      </a:cubicBezTo>
                      <a:close/>
                      <a:moveTo>
                        <a:pt x="538163" y="0"/>
                      </a:moveTo>
                      <a:cubicBezTo>
                        <a:pt x="687541" y="0"/>
                        <a:pt x="808636" y="121095"/>
                        <a:pt x="808636" y="270473"/>
                      </a:cubicBezTo>
                      <a:lnTo>
                        <a:pt x="808636" y="289015"/>
                      </a:lnTo>
                      <a:lnTo>
                        <a:pt x="839062" y="296140"/>
                      </a:lnTo>
                      <a:cubicBezTo>
                        <a:pt x="982214" y="337862"/>
                        <a:pt x="1076327" y="408516"/>
                        <a:pt x="1076327" y="488643"/>
                      </a:cubicBezTo>
                      <a:lnTo>
                        <a:pt x="1076327" y="679506"/>
                      </a:lnTo>
                      <a:lnTo>
                        <a:pt x="1076326" y="679502"/>
                      </a:lnTo>
                      <a:lnTo>
                        <a:pt x="1076326" y="778009"/>
                      </a:lnTo>
                      <a:cubicBezTo>
                        <a:pt x="1076326" y="819199"/>
                        <a:pt x="1042935" y="852590"/>
                        <a:pt x="1001745" y="852590"/>
                      </a:cubicBezTo>
                      <a:cubicBezTo>
                        <a:pt x="960555" y="852590"/>
                        <a:pt x="927164" y="819199"/>
                        <a:pt x="927164" y="778009"/>
                      </a:cubicBezTo>
                      <a:lnTo>
                        <a:pt x="927164" y="519774"/>
                      </a:lnTo>
                      <a:lnTo>
                        <a:pt x="918708" y="515352"/>
                      </a:lnTo>
                      <a:cubicBezTo>
                        <a:pt x="870015" y="494346"/>
                        <a:pt x="812033" y="477345"/>
                        <a:pt x="747647" y="465597"/>
                      </a:cubicBezTo>
                      <a:lnTo>
                        <a:pt x="687841" y="457588"/>
                      </a:lnTo>
                      <a:lnTo>
                        <a:pt x="687840" y="638059"/>
                      </a:lnTo>
                      <a:cubicBezTo>
                        <a:pt x="687840" y="720723"/>
                        <a:pt x="620827" y="787736"/>
                        <a:pt x="538163" y="787736"/>
                      </a:cubicBezTo>
                      <a:lnTo>
                        <a:pt x="538164" y="787735"/>
                      </a:lnTo>
                      <a:cubicBezTo>
                        <a:pt x="455500" y="787735"/>
                        <a:pt x="388487" y="720722"/>
                        <a:pt x="388487" y="638058"/>
                      </a:cubicBezTo>
                      <a:lnTo>
                        <a:pt x="388487" y="457587"/>
                      </a:lnTo>
                      <a:lnTo>
                        <a:pt x="328679" y="465597"/>
                      </a:lnTo>
                      <a:cubicBezTo>
                        <a:pt x="264294" y="477345"/>
                        <a:pt x="206312" y="494346"/>
                        <a:pt x="157619" y="515352"/>
                      </a:cubicBezTo>
                      <a:lnTo>
                        <a:pt x="149162" y="519774"/>
                      </a:lnTo>
                      <a:lnTo>
                        <a:pt x="149162" y="778009"/>
                      </a:lnTo>
                      <a:cubicBezTo>
                        <a:pt x="149162" y="819199"/>
                        <a:pt x="115771" y="852590"/>
                        <a:pt x="74581" y="852590"/>
                      </a:cubicBezTo>
                      <a:cubicBezTo>
                        <a:pt x="33391" y="852590"/>
                        <a:pt x="0" y="819199"/>
                        <a:pt x="0" y="778009"/>
                      </a:cubicBezTo>
                      <a:lnTo>
                        <a:pt x="0" y="494207"/>
                      </a:lnTo>
                      <a:lnTo>
                        <a:pt x="1" y="494202"/>
                      </a:lnTo>
                      <a:lnTo>
                        <a:pt x="1" y="488643"/>
                      </a:lnTo>
                      <a:cubicBezTo>
                        <a:pt x="1" y="408516"/>
                        <a:pt x="94113" y="337862"/>
                        <a:pt x="237264" y="296140"/>
                      </a:cubicBezTo>
                      <a:lnTo>
                        <a:pt x="267690" y="289015"/>
                      </a:lnTo>
                      <a:lnTo>
                        <a:pt x="267690" y="270473"/>
                      </a:lnTo>
                      <a:cubicBezTo>
                        <a:pt x="267690" y="121095"/>
                        <a:pt x="388785" y="0"/>
                        <a:pt x="538163" y="0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b28147"/>
                    </a:gs>
                    <a:gs pos="100000">
                      <a:srgbClr val="c0980c"/>
                    </a:gs>
                  </a:gsLst>
                  <a:lin ang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grpSp>
            <p:nvGrpSpPr>
              <p:cNvPr id="1502" name="Group 146"/>
              <p:cNvGrpSpPr/>
              <p:nvPr/>
            </p:nvGrpSpPr>
            <p:grpSpPr>
              <a:xfrm>
                <a:off x="2318400" y="916560"/>
                <a:ext cx="1505160" cy="1505160"/>
                <a:chOff x="2318400" y="916560"/>
                <a:chExt cx="1505160" cy="1505160"/>
              </a:xfrm>
            </p:grpSpPr>
            <p:sp>
              <p:nvSpPr>
                <p:cNvPr id="1503" name="Oval 147"/>
                <p:cNvSpPr/>
                <p:nvPr/>
              </p:nvSpPr>
              <p:spPr>
                <a:xfrm>
                  <a:off x="2318400" y="916560"/>
                  <a:ext cx="1505160" cy="150516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504" name="Oval 148"/>
                <p:cNvSpPr/>
                <p:nvPr/>
              </p:nvSpPr>
              <p:spPr>
                <a:xfrm>
                  <a:off x="2906640" y="1504800"/>
                  <a:ext cx="328320" cy="328320"/>
                </a:xfrm>
                <a:prstGeom prst="ellipse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  <p:grpSp>
          <p:nvGrpSpPr>
            <p:cNvPr id="1505" name="Group 152"/>
            <p:cNvGrpSpPr/>
            <p:nvPr/>
          </p:nvGrpSpPr>
          <p:grpSpPr>
            <a:xfrm>
              <a:off x="346680" y="1112760"/>
              <a:ext cx="1505160" cy="1505160"/>
              <a:chOff x="346680" y="1112760"/>
              <a:chExt cx="1505160" cy="1505160"/>
            </a:xfrm>
          </p:grpSpPr>
          <p:grpSp>
            <p:nvGrpSpPr>
              <p:cNvPr id="1506" name="Group 153"/>
              <p:cNvGrpSpPr/>
              <p:nvPr/>
            </p:nvGrpSpPr>
            <p:grpSpPr>
              <a:xfrm>
                <a:off x="604080" y="1438200"/>
                <a:ext cx="801000" cy="954000"/>
                <a:chOff x="604080" y="1438200"/>
                <a:chExt cx="801000" cy="954000"/>
              </a:xfrm>
            </p:grpSpPr>
            <p:sp>
              <p:nvSpPr>
                <p:cNvPr id="1507" name="Flowchart: Terminator 157"/>
                <p:cNvSpPr/>
                <p:nvPr/>
              </p:nvSpPr>
              <p:spPr>
                <a:xfrm rot="5400000">
                  <a:off x="891000" y="1522800"/>
                  <a:ext cx="227160" cy="169200"/>
                </a:xfrm>
                <a:prstGeom prst="flowChartTerminator">
                  <a:avLst/>
                </a:prstGeom>
                <a:gradFill rotWithShape="0">
                  <a:gsLst>
                    <a:gs pos="0">
                      <a:srgbClr val="075d2e"/>
                    </a:gs>
                    <a:gs pos="100000">
                      <a:srgbClr val="769b3f"/>
                    </a:gs>
                  </a:gsLst>
                  <a:lin ang="54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508" name="Oval 158"/>
                <p:cNvSpPr/>
                <p:nvPr/>
              </p:nvSpPr>
              <p:spPr>
                <a:xfrm>
                  <a:off x="604080" y="1591200"/>
                  <a:ext cx="801000" cy="80100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3b4d1f"/>
                    </a:gs>
                    <a:gs pos="100000">
                      <a:srgbClr val="075d2e"/>
                    </a:gs>
                  </a:gsLst>
                  <a:lin ang="189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509" name="Freeform: Shape 159"/>
                <p:cNvSpPr/>
                <p:nvPr/>
              </p:nvSpPr>
              <p:spPr>
                <a:xfrm>
                  <a:off x="911160" y="1438200"/>
                  <a:ext cx="186120" cy="147240"/>
                </a:xfrm>
                <a:custGeom>
                  <a:avLst/>
                  <a:gdLst/>
                  <a:ahLst/>
                  <a:rect l="l" t="t" r="r" b="b"/>
                  <a:pathLst>
                    <a:path w="1076327" h="852590">
                      <a:moveTo>
                        <a:pt x="538163" y="81142"/>
                      </a:moveTo>
                      <a:cubicBezTo>
                        <a:pt x="433598" y="81142"/>
                        <a:pt x="348832" y="165908"/>
                        <a:pt x="348832" y="270473"/>
                      </a:cubicBezTo>
                      <a:lnTo>
                        <a:pt x="348832" y="272035"/>
                      </a:lnTo>
                      <a:lnTo>
                        <a:pt x="429700" y="261205"/>
                      </a:lnTo>
                      <a:cubicBezTo>
                        <a:pt x="464734" y="258112"/>
                        <a:pt x="501009" y="256488"/>
                        <a:pt x="538163" y="256488"/>
                      </a:cubicBezTo>
                      <a:cubicBezTo>
                        <a:pt x="575317" y="256488"/>
                        <a:pt x="611592" y="258112"/>
                        <a:pt x="646626" y="261205"/>
                      </a:cubicBezTo>
                      <a:lnTo>
                        <a:pt x="727494" y="272035"/>
                      </a:lnTo>
                      <a:lnTo>
                        <a:pt x="727494" y="270473"/>
                      </a:lnTo>
                      <a:cubicBezTo>
                        <a:pt x="727494" y="165908"/>
                        <a:pt x="642728" y="81142"/>
                        <a:pt x="538163" y="81142"/>
                      </a:cubicBezTo>
                      <a:close/>
                      <a:moveTo>
                        <a:pt x="538163" y="0"/>
                      </a:moveTo>
                      <a:cubicBezTo>
                        <a:pt x="687541" y="0"/>
                        <a:pt x="808636" y="121095"/>
                        <a:pt x="808636" y="270473"/>
                      </a:cubicBezTo>
                      <a:lnTo>
                        <a:pt x="808636" y="289015"/>
                      </a:lnTo>
                      <a:lnTo>
                        <a:pt x="839062" y="296140"/>
                      </a:lnTo>
                      <a:cubicBezTo>
                        <a:pt x="982214" y="337862"/>
                        <a:pt x="1076327" y="408516"/>
                        <a:pt x="1076327" y="488643"/>
                      </a:cubicBezTo>
                      <a:lnTo>
                        <a:pt x="1076327" y="679506"/>
                      </a:lnTo>
                      <a:lnTo>
                        <a:pt x="1076326" y="679502"/>
                      </a:lnTo>
                      <a:lnTo>
                        <a:pt x="1076326" y="778009"/>
                      </a:lnTo>
                      <a:cubicBezTo>
                        <a:pt x="1076326" y="819199"/>
                        <a:pt x="1042935" y="852590"/>
                        <a:pt x="1001745" y="852590"/>
                      </a:cubicBezTo>
                      <a:cubicBezTo>
                        <a:pt x="960555" y="852590"/>
                        <a:pt x="927164" y="819199"/>
                        <a:pt x="927164" y="778009"/>
                      </a:cubicBezTo>
                      <a:lnTo>
                        <a:pt x="927164" y="519774"/>
                      </a:lnTo>
                      <a:lnTo>
                        <a:pt x="918708" y="515352"/>
                      </a:lnTo>
                      <a:cubicBezTo>
                        <a:pt x="870015" y="494346"/>
                        <a:pt x="812033" y="477345"/>
                        <a:pt x="747647" y="465597"/>
                      </a:cubicBezTo>
                      <a:lnTo>
                        <a:pt x="687841" y="457588"/>
                      </a:lnTo>
                      <a:lnTo>
                        <a:pt x="687840" y="638059"/>
                      </a:lnTo>
                      <a:cubicBezTo>
                        <a:pt x="687840" y="720723"/>
                        <a:pt x="620827" y="787736"/>
                        <a:pt x="538163" y="787736"/>
                      </a:cubicBezTo>
                      <a:lnTo>
                        <a:pt x="538164" y="787735"/>
                      </a:lnTo>
                      <a:cubicBezTo>
                        <a:pt x="455500" y="787735"/>
                        <a:pt x="388487" y="720722"/>
                        <a:pt x="388487" y="638058"/>
                      </a:cubicBezTo>
                      <a:lnTo>
                        <a:pt x="388487" y="457587"/>
                      </a:lnTo>
                      <a:lnTo>
                        <a:pt x="328679" y="465597"/>
                      </a:lnTo>
                      <a:cubicBezTo>
                        <a:pt x="264294" y="477345"/>
                        <a:pt x="206312" y="494346"/>
                        <a:pt x="157619" y="515352"/>
                      </a:cubicBezTo>
                      <a:lnTo>
                        <a:pt x="149162" y="519774"/>
                      </a:lnTo>
                      <a:lnTo>
                        <a:pt x="149162" y="778009"/>
                      </a:lnTo>
                      <a:cubicBezTo>
                        <a:pt x="149162" y="819199"/>
                        <a:pt x="115771" y="852590"/>
                        <a:pt x="74581" y="852590"/>
                      </a:cubicBezTo>
                      <a:cubicBezTo>
                        <a:pt x="33391" y="852590"/>
                        <a:pt x="0" y="819199"/>
                        <a:pt x="0" y="778009"/>
                      </a:cubicBezTo>
                      <a:lnTo>
                        <a:pt x="0" y="494207"/>
                      </a:lnTo>
                      <a:lnTo>
                        <a:pt x="1" y="494202"/>
                      </a:lnTo>
                      <a:lnTo>
                        <a:pt x="1" y="488643"/>
                      </a:lnTo>
                      <a:cubicBezTo>
                        <a:pt x="1" y="408516"/>
                        <a:pt x="94113" y="337862"/>
                        <a:pt x="237264" y="296140"/>
                      </a:cubicBezTo>
                      <a:lnTo>
                        <a:pt x="267690" y="289015"/>
                      </a:lnTo>
                      <a:lnTo>
                        <a:pt x="267690" y="270473"/>
                      </a:lnTo>
                      <a:cubicBezTo>
                        <a:pt x="267690" y="121095"/>
                        <a:pt x="388785" y="0"/>
                        <a:pt x="538163" y="0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b28147"/>
                    </a:gs>
                    <a:gs pos="100000">
                      <a:srgbClr val="c0980c"/>
                    </a:gs>
                  </a:gsLst>
                  <a:lin ang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grpSp>
            <p:nvGrpSpPr>
              <p:cNvPr id="1510" name="Group 154"/>
              <p:cNvGrpSpPr/>
              <p:nvPr/>
            </p:nvGrpSpPr>
            <p:grpSpPr>
              <a:xfrm>
                <a:off x="346680" y="1112760"/>
                <a:ext cx="1505160" cy="1505160"/>
                <a:chOff x="346680" y="1112760"/>
                <a:chExt cx="1505160" cy="1505160"/>
              </a:xfrm>
            </p:grpSpPr>
            <p:sp>
              <p:nvSpPr>
                <p:cNvPr id="1511" name="Oval 155"/>
                <p:cNvSpPr/>
                <p:nvPr/>
              </p:nvSpPr>
              <p:spPr>
                <a:xfrm>
                  <a:off x="346680" y="1112760"/>
                  <a:ext cx="1505160" cy="1505160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1512" name="Oval 156"/>
                <p:cNvSpPr/>
                <p:nvPr/>
              </p:nvSpPr>
              <p:spPr>
                <a:xfrm>
                  <a:off x="934920" y="1701000"/>
                  <a:ext cx="328320" cy="328320"/>
                </a:xfrm>
                <a:prstGeom prst="ellipse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</p:grpSp>
      </p:grpSp>
      <p:sp>
        <p:nvSpPr>
          <p:cNvPr id="1513" name="Freeform: Shape 160"/>
          <p:cNvSpPr/>
          <p:nvPr/>
        </p:nvSpPr>
        <p:spPr>
          <a:xfrm rot="20926800">
            <a:off x="-720" y="2196360"/>
            <a:ext cx="1230408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14" name="Rectangle: Rounded Corners 172"/>
          <p:cNvSpPr/>
          <p:nvPr/>
        </p:nvSpPr>
        <p:spPr>
          <a:xfrm>
            <a:off x="683280" y="338436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15" name="Group 163"/>
          <p:cNvGrpSpPr/>
          <p:nvPr/>
        </p:nvGrpSpPr>
        <p:grpSpPr>
          <a:xfrm>
            <a:off x="1560240" y="3135960"/>
            <a:ext cx="65160" cy="315000"/>
            <a:chOff x="1560240" y="3135960"/>
            <a:chExt cx="65160" cy="315000"/>
          </a:xfrm>
        </p:grpSpPr>
        <p:grpSp>
          <p:nvGrpSpPr>
            <p:cNvPr id="1516" name="Group 164"/>
            <p:cNvGrpSpPr/>
            <p:nvPr/>
          </p:nvGrpSpPr>
          <p:grpSpPr>
            <a:xfrm>
              <a:off x="1563120" y="3138480"/>
              <a:ext cx="51840" cy="245160"/>
              <a:chOff x="1563120" y="3138480"/>
              <a:chExt cx="51840" cy="245160"/>
            </a:xfrm>
          </p:grpSpPr>
          <p:sp>
            <p:nvSpPr>
              <p:cNvPr id="1517" name="Rectangle 169"/>
              <p:cNvSpPr/>
              <p:nvPr/>
            </p:nvSpPr>
            <p:spPr>
              <a:xfrm rot="5340000">
                <a:off x="1467720" y="3238200"/>
                <a:ext cx="244080" cy="45360"/>
              </a:xfrm>
              <a:prstGeom prst="rect">
                <a:avLst/>
              </a:prstGeom>
              <a:blipFill rotWithShape="0">
                <a:blip r:embed="rId2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18" name="Rectangle: Rounded Corners 170"/>
              <p:cNvSpPr/>
              <p:nvPr/>
            </p:nvSpPr>
            <p:spPr>
              <a:xfrm rot="5340000">
                <a:off x="1513440" y="327960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19" name="Rectangle 171"/>
              <p:cNvSpPr/>
              <p:nvPr/>
            </p:nvSpPr>
            <p:spPr>
              <a:xfrm rot="21540000">
                <a:off x="1568880" y="3371040"/>
                <a:ext cx="45360" cy="11880"/>
              </a:xfrm>
              <a:prstGeom prst="rect">
                <a:avLst/>
              </a:prstGeom>
              <a:blipFill rotWithShape="0">
                <a:blip r:embed="rId3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520" name="Rectangle 165"/>
            <p:cNvSpPr/>
            <p:nvPr/>
          </p:nvSpPr>
          <p:spPr>
            <a:xfrm rot="5580000">
              <a:off x="1549800" y="3391560"/>
              <a:ext cx="69840" cy="45360"/>
            </a:xfrm>
            <a:prstGeom prst="rect">
              <a:avLst/>
            </a:prstGeom>
            <a:blipFill rotWithShape="0">
              <a:blip r:embed="rId4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21" name="Rectangle 166"/>
            <p:cNvSpPr/>
            <p:nvPr/>
          </p:nvSpPr>
          <p:spPr>
            <a:xfrm rot="5580000">
              <a:off x="1434960" y="3270600"/>
              <a:ext cx="312840" cy="45360"/>
            </a:xfrm>
            <a:prstGeom prst="rect">
              <a:avLst/>
            </a:prstGeom>
            <a:blipFill rotWithShape="0">
              <a:blip r:embed="rId5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22" name="Rectangle 167"/>
            <p:cNvSpPr/>
            <p:nvPr/>
          </p:nvSpPr>
          <p:spPr>
            <a:xfrm rot="180000">
              <a:off x="1565640" y="3334320"/>
              <a:ext cx="45360" cy="10080"/>
            </a:xfrm>
            <a:prstGeom prst="rect">
              <a:avLst/>
            </a:prstGeom>
            <a:blipFill rotWithShape="0">
              <a:blip r:embed="rId6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23" name="Freeform: Shape 168"/>
            <p:cNvSpPr/>
            <p:nvPr/>
          </p:nvSpPr>
          <p:spPr>
            <a:xfrm rot="180000">
              <a:off x="1572840" y="322776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524" name="Rectangle: Rounded Corners 185"/>
          <p:cNvSpPr/>
          <p:nvPr/>
        </p:nvSpPr>
        <p:spPr>
          <a:xfrm rot="20697000">
            <a:off x="3197880" y="328716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0694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25" name="Group 176"/>
          <p:cNvGrpSpPr/>
          <p:nvPr/>
        </p:nvGrpSpPr>
        <p:grpSpPr>
          <a:xfrm>
            <a:off x="4349880" y="2928600"/>
            <a:ext cx="66240" cy="313200"/>
            <a:chOff x="4349880" y="2928600"/>
            <a:chExt cx="66240" cy="313200"/>
          </a:xfrm>
        </p:grpSpPr>
        <p:grpSp>
          <p:nvGrpSpPr>
            <p:cNvPr id="1526" name="Group 177"/>
            <p:cNvGrpSpPr/>
            <p:nvPr/>
          </p:nvGrpSpPr>
          <p:grpSpPr>
            <a:xfrm>
              <a:off x="4349880" y="2929320"/>
              <a:ext cx="64080" cy="247320"/>
              <a:chOff x="4349880" y="2929320"/>
              <a:chExt cx="64080" cy="247320"/>
            </a:xfrm>
          </p:grpSpPr>
          <p:sp>
            <p:nvSpPr>
              <p:cNvPr id="1527" name="Rectangle 182"/>
              <p:cNvSpPr/>
              <p:nvPr/>
            </p:nvSpPr>
            <p:spPr>
              <a:xfrm rot="5137800">
                <a:off x="4259880" y="3029760"/>
                <a:ext cx="244080" cy="45360"/>
              </a:xfrm>
              <a:prstGeom prst="rect">
                <a:avLst/>
              </a:prstGeom>
              <a:blipFill rotWithShape="0">
                <a:blip r:embed="rId7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28" name="Rectangle: Rounded Corners 183"/>
              <p:cNvSpPr/>
              <p:nvPr/>
            </p:nvSpPr>
            <p:spPr>
              <a:xfrm rot="5137800">
                <a:off x="4306320" y="307296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29" name="Rectangle 184"/>
              <p:cNvSpPr/>
              <p:nvPr/>
            </p:nvSpPr>
            <p:spPr>
              <a:xfrm rot="21337800">
                <a:off x="4367520" y="3162960"/>
                <a:ext cx="45360" cy="11880"/>
              </a:xfrm>
              <a:prstGeom prst="rect">
                <a:avLst/>
              </a:prstGeom>
              <a:blipFill rotWithShape="0">
                <a:blip r:embed="rId8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530" name="Rectangle 178"/>
            <p:cNvSpPr/>
            <p:nvPr/>
          </p:nvSpPr>
          <p:spPr>
            <a:xfrm rot="5377800">
              <a:off x="4350240" y="3183840"/>
              <a:ext cx="69840" cy="45360"/>
            </a:xfrm>
            <a:prstGeom prst="rect">
              <a:avLst/>
            </a:prstGeom>
            <a:blipFill rotWithShape="0">
              <a:blip r:embed="rId9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31" name="Rectangle 179"/>
            <p:cNvSpPr/>
            <p:nvPr/>
          </p:nvSpPr>
          <p:spPr>
            <a:xfrm rot="5377800">
              <a:off x="4228560" y="3062160"/>
              <a:ext cx="312840" cy="45360"/>
            </a:xfrm>
            <a:prstGeom prst="rect">
              <a:avLst/>
            </a:prstGeom>
            <a:blipFill rotWithShape="0">
              <a:blip r:embed="rId10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32" name="Rectangle 180"/>
            <p:cNvSpPr/>
            <p:nvPr/>
          </p:nvSpPr>
          <p:spPr>
            <a:xfrm rot="21577800">
              <a:off x="4362120" y="3126240"/>
              <a:ext cx="45360" cy="10080"/>
            </a:xfrm>
            <a:prstGeom prst="rect">
              <a:avLst/>
            </a:prstGeom>
            <a:blipFill rotWithShape="0">
              <a:blip r:embed="rId11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33" name="Freeform: Shape 181"/>
            <p:cNvSpPr/>
            <p:nvPr/>
          </p:nvSpPr>
          <p:spPr>
            <a:xfrm rot="21577800">
              <a:off x="4366440" y="301896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534" name="Freeform: Shape 187"/>
          <p:cNvSpPr/>
          <p:nvPr/>
        </p:nvSpPr>
        <p:spPr>
          <a:xfrm rot="1510200">
            <a:off x="6319440" y="1266120"/>
            <a:ext cx="609480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35" name="Rectangle: Rounded Corners 199"/>
          <p:cNvSpPr/>
          <p:nvPr/>
        </p:nvSpPr>
        <p:spPr>
          <a:xfrm rot="21232200">
            <a:off x="4935600" y="287136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228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36" name="Group 190"/>
          <p:cNvGrpSpPr/>
          <p:nvPr/>
        </p:nvGrpSpPr>
        <p:grpSpPr>
          <a:xfrm>
            <a:off x="5673960" y="2630160"/>
            <a:ext cx="75600" cy="315000"/>
            <a:chOff x="5673960" y="2630160"/>
            <a:chExt cx="75600" cy="315000"/>
          </a:xfrm>
        </p:grpSpPr>
        <p:grpSp>
          <p:nvGrpSpPr>
            <p:cNvPr id="1537" name="Group 191"/>
            <p:cNvGrpSpPr/>
            <p:nvPr/>
          </p:nvGrpSpPr>
          <p:grpSpPr>
            <a:xfrm>
              <a:off x="5673960" y="2631600"/>
              <a:ext cx="75240" cy="248400"/>
              <a:chOff x="5673960" y="2631600"/>
              <a:chExt cx="75240" cy="248400"/>
            </a:xfrm>
          </p:grpSpPr>
          <p:sp>
            <p:nvSpPr>
              <p:cNvPr id="1538" name="Rectangle 196"/>
              <p:cNvSpPr/>
              <p:nvPr/>
            </p:nvSpPr>
            <p:spPr>
              <a:xfrm rot="4972200">
                <a:off x="5589360" y="2732760"/>
                <a:ext cx="244080" cy="45360"/>
              </a:xfrm>
              <a:prstGeom prst="rect">
                <a:avLst/>
              </a:prstGeom>
              <a:blipFill rotWithShape="0">
                <a:blip r:embed="rId12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39" name="Rectangle: Rounded Corners 197"/>
              <p:cNvSpPr/>
              <p:nvPr/>
            </p:nvSpPr>
            <p:spPr>
              <a:xfrm rot="4972200">
                <a:off x="5637240" y="277668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40" name="Rectangle 198"/>
              <p:cNvSpPr/>
              <p:nvPr/>
            </p:nvSpPr>
            <p:spPr>
              <a:xfrm rot="21172200">
                <a:off x="5702760" y="2865240"/>
                <a:ext cx="45360" cy="11880"/>
              </a:xfrm>
              <a:prstGeom prst="rect">
                <a:avLst/>
              </a:prstGeom>
              <a:blipFill rotWithShape="0">
                <a:blip r:embed="rId13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541" name="Rectangle 192"/>
            <p:cNvSpPr/>
            <p:nvPr/>
          </p:nvSpPr>
          <p:spPr>
            <a:xfrm rot="5212200">
              <a:off x="5687640" y="2886120"/>
              <a:ext cx="69840" cy="45360"/>
            </a:xfrm>
            <a:prstGeom prst="rect">
              <a:avLst/>
            </a:prstGeom>
            <a:blipFill rotWithShape="0">
              <a:blip r:embed="rId14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42" name="Rectangle 193"/>
            <p:cNvSpPr/>
            <p:nvPr/>
          </p:nvSpPr>
          <p:spPr>
            <a:xfrm rot="5212200">
              <a:off x="5560200" y="2764800"/>
              <a:ext cx="312840" cy="45360"/>
            </a:xfrm>
            <a:prstGeom prst="rect">
              <a:avLst/>
            </a:prstGeom>
            <a:blipFill rotWithShape="0">
              <a:blip r:embed="rId15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43" name="Rectangle 194"/>
            <p:cNvSpPr/>
            <p:nvPr/>
          </p:nvSpPr>
          <p:spPr>
            <a:xfrm rot="21412200">
              <a:off x="5695560" y="2828880"/>
              <a:ext cx="45360" cy="10080"/>
            </a:xfrm>
            <a:prstGeom prst="rect">
              <a:avLst/>
            </a:prstGeom>
            <a:blipFill rotWithShape="0">
              <a:blip r:embed="rId16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44" name="Freeform: Shape 195"/>
            <p:cNvSpPr/>
            <p:nvPr/>
          </p:nvSpPr>
          <p:spPr>
            <a:xfrm rot="21412200">
              <a:off x="5697000" y="272160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545" name="Rectangle: Rounded Corners 212"/>
          <p:cNvSpPr/>
          <p:nvPr/>
        </p:nvSpPr>
        <p:spPr>
          <a:xfrm rot="1110600">
            <a:off x="7568640" y="1655640"/>
            <a:ext cx="2198880" cy="267048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1110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46" name="Group 203"/>
          <p:cNvGrpSpPr/>
          <p:nvPr/>
        </p:nvGrpSpPr>
        <p:grpSpPr>
          <a:xfrm>
            <a:off x="8393760" y="1185120"/>
            <a:ext cx="78840" cy="380880"/>
            <a:chOff x="8393760" y="1185120"/>
            <a:chExt cx="78840" cy="380880"/>
          </a:xfrm>
        </p:grpSpPr>
        <p:grpSp>
          <p:nvGrpSpPr>
            <p:cNvPr id="1547" name="Group 204"/>
            <p:cNvGrpSpPr/>
            <p:nvPr/>
          </p:nvGrpSpPr>
          <p:grpSpPr>
            <a:xfrm>
              <a:off x="8397360" y="1188360"/>
              <a:ext cx="62640" cy="296640"/>
              <a:chOff x="8397360" y="1188360"/>
              <a:chExt cx="62640" cy="296640"/>
            </a:xfrm>
          </p:grpSpPr>
          <p:sp>
            <p:nvSpPr>
              <p:cNvPr id="1548" name="Rectangle 209"/>
              <p:cNvSpPr/>
              <p:nvPr/>
            </p:nvSpPr>
            <p:spPr>
              <a:xfrm rot="5340000">
                <a:off x="8282160" y="1308600"/>
                <a:ext cx="295200" cy="55080"/>
              </a:xfrm>
              <a:prstGeom prst="rect">
                <a:avLst/>
              </a:prstGeom>
              <a:blipFill rotWithShape="0">
                <a:blip r:embed="rId17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49" name="Rectangle: Rounded Corners 210"/>
              <p:cNvSpPr/>
              <p:nvPr/>
            </p:nvSpPr>
            <p:spPr>
              <a:xfrm rot="5340000">
                <a:off x="8337240" y="1359360"/>
                <a:ext cx="126360" cy="396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50" name="Rectangle 211"/>
              <p:cNvSpPr/>
              <p:nvPr/>
            </p:nvSpPr>
            <p:spPr>
              <a:xfrm rot="21540000">
                <a:off x="8404200" y="1469880"/>
                <a:ext cx="55080" cy="14400"/>
              </a:xfrm>
              <a:prstGeom prst="rect">
                <a:avLst/>
              </a:prstGeom>
              <a:blipFill rotWithShape="0">
                <a:blip r:embed="rId18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551" name="Rectangle 205"/>
            <p:cNvSpPr/>
            <p:nvPr/>
          </p:nvSpPr>
          <p:spPr>
            <a:xfrm rot="5580000">
              <a:off x="8380800" y="1494360"/>
              <a:ext cx="84600" cy="55080"/>
            </a:xfrm>
            <a:prstGeom prst="rect">
              <a:avLst/>
            </a:prstGeom>
            <a:blipFill rotWithShape="0">
              <a:blip r:embed="rId19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52" name="Rectangle 206"/>
            <p:cNvSpPr/>
            <p:nvPr/>
          </p:nvSpPr>
          <p:spPr>
            <a:xfrm rot="5580000">
              <a:off x="8242200" y="1347840"/>
              <a:ext cx="378360" cy="55080"/>
            </a:xfrm>
            <a:prstGeom prst="rect">
              <a:avLst/>
            </a:prstGeom>
            <a:blipFill rotWithShape="0">
              <a:blip r:embed="rId20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53" name="Rectangle 207"/>
            <p:cNvSpPr/>
            <p:nvPr/>
          </p:nvSpPr>
          <p:spPr>
            <a:xfrm rot="180000">
              <a:off x="8400600" y="1425240"/>
              <a:ext cx="55080" cy="12240"/>
            </a:xfrm>
            <a:prstGeom prst="rect">
              <a:avLst/>
            </a:prstGeom>
            <a:blipFill rotWithShape="0">
              <a:blip r:embed="rId21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54" name="Freeform: Shape 208"/>
            <p:cNvSpPr/>
            <p:nvPr/>
          </p:nvSpPr>
          <p:spPr>
            <a:xfrm rot="180000">
              <a:off x="8409240" y="1296360"/>
              <a:ext cx="59400" cy="13716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555" name="Freeform: Shape 214"/>
          <p:cNvSpPr/>
          <p:nvPr/>
        </p:nvSpPr>
        <p:spPr>
          <a:xfrm>
            <a:off x="6454440" y="122760"/>
            <a:ext cx="3079080" cy="4366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ffffff">
                <a:lumMod val="8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56" name="Rectangle: Rounded Corners 235"/>
          <p:cNvSpPr/>
          <p:nvPr/>
        </p:nvSpPr>
        <p:spPr>
          <a:xfrm rot="787800">
            <a:off x="9645840" y="2472840"/>
            <a:ext cx="2198880" cy="267048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786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57" name="Group 217"/>
          <p:cNvGrpSpPr/>
          <p:nvPr/>
        </p:nvGrpSpPr>
        <p:grpSpPr>
          <a:xfrm>
            <a:off x="10279440" y="2049120"/>
            <a:ext cx="158760" cy="379080"/>
            <a:chOff x="10279440" y="2049120"/>
            <a:chExt cx="158760" cy="379080"/>
          </a:xfrm>
        </p:grpSpPr>
        <p:grpSp>
          <p:nvGrpSpPr>
            <p:cNvPr id="1558" name="Group 227"/>
            <p:cNvGrpSpPr/>
            <p:nvPr/>
          </p:nvGrpSpPr>
          <p:grpSpPr>
            <a:xfrm>
              <a:off x="10307880" y="2049840"/>
              <a:ext cx="116280" cy="300600"/>
              <a:chOff x="10307880" y="2049840"/>
              <a:chExt cx="116280" cy="300600"/>
            </a:xfrm>
          </p:grpSpPr>
          <p:sp>
            <p:nvSpPr>
              <p:cNvPr id="1559" name="Rectangle 232"/>
              <p:cNvSpPr/>
              <p:nvPr/>
            </p:nvSpPr>
            <p:spPr>
              <a:xfrm rot="6127800">
                <a:off x="10218600" y="2172240"/>
                <a:ext cx="295200" cy="55080"/>
              </a:xfrm>
              <a:prstGeom prst="rect">
                <a:avLst/>
              </a:prstGeom>
              <a:blipFill rotWithShape="0">
                <a:blip r:embed="rId22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60" name="Rectangle: Rounded Corners 233"/>
              <p:cNvSpPr/>
              <p:nvPr/>
            </p:nvSpPr>
            <p:spPr>
              <a:xfrm rot="6127800">
                <a:off x="10268640" y="2215080"/>
                <a:ext cx="126360" cy="396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61" name="Rectangle 234"/>
              <p:cNvSpPr/>
              <p:nvPr/>
            </p:nvSpPr>
            <p:spPr>
              <a:xfrm rot="727800">
                <a:off x="10308600" y="2330280"/>
                <a:ext cx="55080" cy="14400"/>
              </a:xfrm>
              <a:prstGeom prst="rect">
                <a:avLst/>
              </a:prstGeom>
              <a:blipFill rotWithShape="0">
                <a:blip r:embed="rId23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562" name="Rectangle 228"/>
            <p:cNvSpPr/>
            <p:nvPr/>
          </p:nvSpPr>
          <p:spPr>
            <a:xfrm rot="6367800">
              <a:off x="10275120" y="2351880"/>
              <a:ext cx="84600" cy="55080"/>
            </a:xfrm>
            <a:prstGeom prst="rect">
              <a:avLst/>
            </a:prstGeom>
            <a:blipFill rotWithShape="0">
              <a:blip r:embed="rId24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63" name="Rectangle 229"/>
            <p:cNvSpPr/>
            <p:nvPr/>
          </p:nvSpPr>
          <p:spPr>
            <a:xfrm rot="6367800">
              <a:off x="10170000" y="2211120"/>
              <a:ext cx="378360" cy="55080"/>
            </a:xfrm>
            <a:prstGeom prst="rect">
              <a:avLst/>
            </a:prstGeom>
            <a:blipFill rotWithShape="0">
              <a:blip r:embed="rId25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64" name="Rectangle 230"/>
            <p:cNvSpPr/>
            <p:nvPr/>
          </p:nvSpPr>
          <p:spPr>
            <a:xfrm rot="967800">
              <a:off x="10315080" y="2286000"/>
              <a:ext cx="55080" cy="12240"/>
            </a:xfrm>
            <a:prstGeom prst="rect">
              <a:avLst/>
            </a:prstGeom>
            <a:blipFill rotWithShape="0">
              <a:blip r:embed="rId26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65" name="Freeform: Shape 231"/>
            <p:cNvSpPr/>
            <p:nvPr/>
          </p:nvSpPr>
          <p:spPr>
            <a:xfrm rot="967800">
              <a:off x="10338840" y="2161080"/>
              <a:ext cx="59400" cy="13716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566" name="Group 218"/>
          <p:cNvGrpSpPr/>
          <p:nvPr/>
        </p:nvGrpSpPr>
        <p:grpSpPr>
          <a:xfrm>
            <a:off x="11670480" y="2379960"/>
            <a:ext cx="158760" cy="379080"/>
            <a:chOff x="11670480" y="2379960"/>
            <a:chExt cx="158760" cy="379080"/>
          </a:xfrm>
        </p:grpSpPr>
        <p:grpSp>
          <p:nvGrpSpPr>
            <p:cNvPr id="1567" name="Group 219"/>
            <p:cNvGrpSpPr/>
            <p:nvPr/>
          </p:nvGrpSpPr>
          <p:grpSpPr>
            <a:xfrm>
              <a:off x="11698920" y="2380680"/>
              <a:ext cx="116280" cy="300600"/>
              <a:chOff x="11698920" y="2380680"/>
              <a:chExt cx="116280" cy="300600"/>
            </a:xfrm>
          </p:grpSpPr>
          <p:sp>
            <p:nvSpPr>
              <p:cNvPr id="1568" name="Rectangle 224"/>
              <p:cNvSpPr/>
              <p:nvPr/>
            </p:nvSpPr>
            <p:spPr>
              <a:xfrm rot="6127800">
                <a:off x="11609640" y="2503080"/>
                <a:ext cx="295200" cy="55080"/>
              </a:xfrm>
              <a:prstGeom prst="rect">
                <a:avLst/>
              </a:prstGeom>
              <a:blipFill rotWithShape="0">
                <a:blip r:embed="rId27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69" name="Rectangle: Rounded Corners 225"/>
              <p:cNvSpPr/>
              <p:nvPr/>
            </p:nvSpPr>
            <p:spPr>
              <a:xfrm rot="6127800">
                <a:off x="11659680" y="2545920"/>
                <a:ext cx="126360" cy="396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570" name="Rectangle 226"/>
              <p:cNvSpPr/>
              <p:nvPr/>
            </p:nvSpPr>
            <p:spPr>
              <a:xfrm rot="727800">
                <a:off x="11699640" y="2661120"/>
                <a:ext cx="55080" cy="14400"/>
              </a:xfrm>
              <a:prstGeom prst="rect">
                <a:avLst/>
              </a:prstGeom>
              <a:blipFill rotWithShape="0">
                <a:blip r:embed="rId28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571" name="Rectangle 220"/>
            <p:cNvSpPr/>
            <p:nvPr/>
          </p:nvSpPr>
          <p:spPr>
            <a:xfrm rot="6367800">
              <a:off x="11666160" y="2682720"/>
              <a:ext cx="84600" cy="55080"/>
            </a:xfrm>
            <a:prstGeom prst="rect">
              <a:avLst/>
            </a:prstGeom>
            <a:blipFill rotWithShape="0">
              <a:blip r:embed="rId29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72" name="Rectangle 221"/>
            <p:cNvSpPr/>
            <p:nvPr/>
          </p:nvSpPr>
          <p:spPr>
            <a:xfrm rot="6367800">
              <a:off x="11561040" y="2541960"/>
              <a:ext cx="378360" cy="55080"/>
            </a:xfrm>
            <a:prstGeom prst="rect">
              <a:avLst/>
            </a:prstGeom>
            <a:blipFill rotWithShape="0">
              <a:blip r:embed="rId30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73" name="Rectangle 222"/>
            <p:cNvSpPr/>
            <p:nvPr/>
          </p:nvSpPr>
          <p:spPr>
            <a:xfrm rot="967800">
              <a:off x="11706480" y="2616840"/>
              <a:ext cx="55080" cy="12240"/>
            </a:xfrm>
            <a:prstGeom prst="rect">
              <a:avLst/>
            </a:prstGeom>
            <a:blipFill rotWithShape="0">
              <a:blip r:embed="rId31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74" name="Freeform: Shape 223"/>
            <p:cNvSpPr/>
            <p:nvPr/>
          </p:nvSpPr>
          <p:spPr>
            <a:xfrm rot="967800">
              <a:off x="11729880" y="2491920"/>
              <a:ext cx="59400" cy="13716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575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68AC504A-3106-4278-BDCC-131143E5EF3C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576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000000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77" name="PlaceHolder 3"/>
          <p:cNvSpPr>
            <a:spLocks noGrp="1"/>
          </p:cNvSpPr>
          <p:nvPr>
            <p:ph type="body"/>
          </p:nvPr>
        </p:nvSpPr>
        <p:spPr>
          <a:xfrm rot="1140000">
            <a:off x="7790040" y="1824120"/>
            <a:ext cx="1867320" cy="1965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78" name="PlaceHolder 4"/>
          <p:cNvSpPr>
            <a:spLocks noGrp="1"/>
          </p:cNvSpPr>
          <p:nvPr>
            <p:ph type="body"/>
          </p:nvPr>
        </p:nvSpPr>
        <p:spPr>
          <a:xfrm rot="780000">
            <a:off x="9857160" y="2642760"/>
            <a:ext cx="1867320" cy="19652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79" name="PlaceHolder 5"/>
          <p:cNvSpPr>
            <a:spLocks noGrp="1"/>
          </p:cNvSpPr>
          <p:nvPr>
            <p:ph type="body"/>
          </p:nvPr>
        </p:nvSpPr>
        <p:spPr>
          <a:xfrm rot="21240000">
            <a:off x="5055120" y="300636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80" name="PlaceHolder 6"/>
          <p:cNvSpPr>
            <a:spLocks noGrp="1"/>
          </p:cNvSpPr>
          <p:nvPr>
            <p:ph type="body"/>
          </p:nvPr>
        </p:nvSpPr>
        <p:spPr>
          <a:xfrm rot="20700000">
            <a:off x="3293280" y="342648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581" name="PlaceHolder 7"/>
          <p:cNvSpPr>
            <a:spLocks noGrp="1"/>
          </p:cNvSpPr>
          <p:nvPr>
            <p:ph type="body"/>
          </p:nvPr>
        </p:nvSpPr>
        <p:spPr>
          <a:xfrm>
            <a:off x="817920" y="351648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79" r:id="rId32"/>
    <p:sldLayoutId id="2147483780" r:id="rId33"/>
    <p:sldLayoutId id="2147483781" r:id="rId34"/>
    <p:sldLayoutId id="2147483782" r:id="rId35"/>
    <p:sldLayoutId id="2147483783" r:id="rId36"/>
    <p:sldLayoutId id="2147483784" r:id="rId37"/>
    <p:sldLayoutId id="2147483785" r:id="rId38"/>
    <p:sldLayoutId id="2147483786" r:id="rId39"/>
    <p:sldLayoutId id="2147483787" r:id="rId40"/>
    <p:sldLayoutId id="2147483788" r:id="rId41"/>
    <p:sldLayoutId id="2147483789" r:id="rId42"/>
    <p:sldLayoutId id="2147483790" r:id="rId43"/>
  </p:sldLayoutIdLst>
</p:sldMaster>
</file>

<file path=ppt/slideMasters/slideMaster1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8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619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0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1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2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3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4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5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6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7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8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9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0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1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2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3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4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5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636" name="Freeform: Shape 96"/>
          <p:cNvSpPr/>
          <p:nvPr/>
        </p:nvSpPr>
        <p:spPr>
          <a:xfrm rot="547800">
            <a:off x="9925920" y="321120"/>
            <a:ext cx="2102760" cy="29808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54000">
            <a:solidFill>
              <a:srgbClr val="769b3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37" name="Freeform: Shape 97"/>
          <p:cNvSpPr/>
          <p:nvPr/>
        </p:nvSpPr>
        <p:spPr>
          <a:xfrm rot="21009600">
            <a:off x="368280" y="813960"/>
            <a:ext cx="7113600" cy="78840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635000">
            <a:solidFill>
              <a:srgbClr val="ffffff">
                <a:lumMod val="9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38" name="Freeform: Shape 98"/>
          <p:cNvSpPr/>
          <p:nvPr/>
        </p:nvSpPr>
        <p:spPr>
          <a:xfrm rot="1249800">
            <a:off x="10141200" y="367560"/>
            <a:ext cx="2093760" cy="1346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639" name="Group 99"/>
          <p:cNvGrpSpPr/>
          <p:nvPr/>
        </p:nvGrpSpPr>
        <p:grpSpPr>
          <a:xfrm>
            <a:off x="6732720" y="699480"/>
            <a:ext cx="1505160" cy="1505160"/>
            <a:chOff x="6732720" y="699480"/>
            <a:chExt cx="1505160" cy="1505160"/>
          </a:xfrm>
        </p:grpSpPr>
        <p:grpSp>
          <p:nvGrpSpPr>
            <p:cNvPr id="1640" name="Group 100"/>
            <p:cNvGrpSpPr/>
            <p:nvPr/>
          </p:nvGrpSpPr>
          <p:grpSpPr>
            <a:xfrm>
              <a:off x="6986520" y="1023120"/>
              <a:ext cx="801000" cy="954000"/>
              <a:chOff x="6986520" y="1023120"/>
              <a:chExt cx="801000" cy="954000"/>
            </a:xfrm>
          </p:grpSpPr>
          <p:sp>
            <p:nvSpPr>
              <p:cNvPr id="1641" name="Flowchart: Terminator 106"/>
              <p:cNvSpPr/>
              <p:nvPr/>
            </p:nvSpPr>
            <p:spPr>
              <a:xfrm rot="5400000">
                <a:off x="7273800" y="1107720"/>
                <a:ext cx="227160" cy="169200"/>
              </a:xfrm>
              <a:prstGeom prst="flowChartTerminator">
                <a:avLst/>
              </a:prstGeom>
              <a:gradFill rotWithShape="0">
                <a:gsLst>
                  <a:gs pos="0">
                    <a:srgbClr val="38030e"/>
                  </a:gs>
                  <a:gs pos="100000">
                    <a:srgbClr val="bf0a30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42" name="Oval 107"/>
              <p:cNvSpPr/>
              <p:nvPr/>
            </p:nvSpPr>
            <p:spPr>
              <a:xfrm>
                <a:off x="6986520" y="1176120"/>
                <a:ext cx="801000" cy="801000"/>
              </a:xfrm>
              <a:prstGeom prst="ellipse">
                <a:avLst/>
              </a:prstGeom>
              <a:gradFill rotWithShape="0">
                <a:gsLst>
                  <a:gs pos="0">
                    <a:srgbClr val="70061d"/>
                  </a:gs>
                  <a:gs pos="100000">
                    <a:srgbClr val="8f0724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43" name="Freeform: Shape 108"/>
              <p:cNvSpPr/>
              <p:nvPr/>
            </p:nvSpPr>
            <p:spPr>
              <a:xfrm>
                <a:off x="7293960" y="1023120"/>
                <a:ext cx="186120" cy="1472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644" name="Group 103"/>
            <p:cNvGrpSpPr/>
            <p:nvPr/>
          </p:nvGrpSpPr>
          <p:grpSpPr>
            <a:xfrm>
              <a:off x="6732720" y="699480"/>
              <a:ext cx="1505160" cy="1505160"/>
              <a:chOff x="6732720" y="699480"/>
              <a:chExt cx="1505160" cy="1505160"/>
            </a:xfrm>
          </p:grpSpPr>
          <p:sp>
            <p:nvSpPr>
              <p:cNvPr id="1645" name="Oval 104"/>
              <p:cNvSpPr/>
              <p:nvPr/>
            </p:nvSpPr>
            <p:spPr>
              <a:xfrm>
                <a:off x="6732720" y="699480"/>
                <a:ext cx="1505160" cy="150516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46" name="Oval 105"/>
              <p:cNvSpPr/>
              <p:nvPr/>
            </p:nvSpPr>
            <p:spPr>
              <a:xfrm>
                <a:off x="7320960" y="1287720"/>
                <a:ext cx="328320" cy="3283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647" name="Group 109"/>
          <p:cNvGrpSpPr/>
          <p:nvPr/>
        </p:nvGrpSpPr>
        <p:grpSpPr>
          <a:xfrm>
            <a:off x="10199520" y="2105280"/>
            <a:ext cx="1505160" cy="1505160"/>
            <a:chOff x="10199520" y="2105280"/>
            <a:chExt cx="1505160" cy="1505160"/>
          </a:xfrm>
        </p:grpSpPr>
        <p:grpSp>
          <p:nvGrpSpPr>
            <p:cNvPr id="1648" name="Group 110"/>
            <p:cNvGrpSpPr/>
            <p:nvPr/>
          </p:nvGrpSpPr>
          <p:grpSpPr>
            <a:xfrm>
              <a:off x="10456920" y="2430720"/>
              <a:ext cx="801000" cy="954360"/>
              <a:chOff x="10456920" y="2430720"/>
              <a:chExt cx="801000" cy="954360"/>
            </a:xfrm>
          </p:grpSpPr>
          <p:sp>
            <p:nvSpPr>
              <p:cNvPr id="1649" name="Flowchart: Terminator 117"/>
              <p:cNvSpPr/>
              <p:nvPr/>
            </p:nvSpPr>
            <p:spPr>
              <a:xfrm rot="5400000">
                <a:off x="10743840" y="2515320"/>
                <a:ext cx="227160" cy="169200"/>
              </a:xfrm>
              <a:prstGeom prst="flowChartTerminator">
                <a:avLst/>
              </a:prstGeom>
              <a:gradFill rotWithShape="0">
                <a:gsLst>
                  <a:gs pos="0">
                    <a:srgbClr val="075d2e"/>
                  </a:gs>
                  <a:gs pos="100000">
                    <a:srgbClr val="769b3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50" name="Oval 118"/>
              <p:cNvSpPr/>
              <p:nvPr/>
            </p:nvSpPr>
            <p:spPr>
              <a:xfrm>
                <a:off x="10456920" y="2584080"/>
                <a:ext cx="801000" cy="801000"/>
              </a:xfrm>
              <a:prstGeom prst="ellipse">
                <a:avLst/>
              </a:prstGeom>
              <a:gradFill rotWithShape="0">
                <a:gsLst>
                  <a:gs pos="0">
                    <a:srgbClr val="3b4d1f"/>
                  </a:gs>
                  <a:gs pos="100000">
                    <a:srgbClr val="075d2e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51" name="Freeform: Shape 119"/>
              <p:cNvSpPr/>
              <p:nvPr/>
            </p:nvSpPr>
            <p:spPr>
              <a:xfrm>
                <a:off x="10764000" y="2430720"/>
                <a:ext cx="186120" cy="1472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652" name="Group 111"/>
            <p:cNvGrpSpPr/>
            <p:nvPr/>
          </p:nvGrpSpPr>
          <p:grpSpPr>
            <a:xfrm>
              <a:off x="10199520" y="2105280"/>
              <a:ext cx="1505160" cy="1505160"/>
              <a:chOff x="10199520" y="2105280"/>
              <a:chExt cx="1505160" cy="1505160"/>
            </a:xfrm>
          </p:grpSpPr>
          <p:sp>
            <p:nvSpPr>
              <p:cNvPr id="1653" name="Oval 112"/>
              <p:cNvSpPr/>
              <p:nvPr/>
            </p:nvSpPr>
            <p:spPr>
              <a:xfrm>
                <a:off x="10199520" y="2105280"/>
                <a:ext cx="1505160" cy="150516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54" name="Oval 116"/>
              <p:cNvSpPr/>
              <p:nvPr/>
            </p:nvSpPr>
            <p:spPr>
              <a:xfrm>
                <a:off x="10787760" y="2693520"/>
                <a:ext cx="328320" cy="3283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1655" name="Freeform: Shape 120"/>
          <p:cNvSpPr/>
          <p:nvPr/>
        </p:nvSpPr>
        <p:spPr>
          <a:xfrm rot="21285000">
            <a:off x="-720" y="556200"/>
            <a:ext cx="1230408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56" name="Rectangle: Rounded Corners 135"/>
          <p:cNvSpPr/>
          <p:nvPr/>
        </p:nvSpPr>
        <p:spPr>
          <a:xfrm rot="120000">
            <a:off x="1561320" y="132480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120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657" name="Group 123"/>
          <p:cNvGrpSpPr/>
          <p:nvPr/>
        </p:nvGrpSpPr>
        <p:grpSpPr>
          <a:xfrm>
            <a:off x="2474640" y="1077120"/>
            <a:ext cx="73080" cy="315720"/>
            <a:chOff x="2474640" y="1077120"/>
            <a:chExt cx="73080" cy="315720"/>
          </a:xfrm>
        </p:grpSpPr>
        <p:grpSp>
          <p:nvGrpSpPr>
            <p:cNvPr id="1658" name="Group 124"/>
            <p:cNvGrpSpPr/>
            <p:nvPr/>
          </p:nvGrpSpPr>
          <p:grpSpPr>
            <a:xfrm>
              <a:off x="2483280" y="1080000"/>
              <a:ext cx="52560" cy="245160"/>
              <a:chOff x="2483280" y="1080000"/>
              <a:chExt cx="52560" cy="245160"/>
            </a:xfrm>
          </p:grpSpPr>
          <p:sp>
            <p:nvSpPr>
              <p:cNvPr id="1659" name="Rectangle 132"/>
              <p:cNvSpPr/>
              <p:nvPr/>
            </p:nvSpPr>
            <p:spPr>
              <a:xfrm rot="5460000">
                <a:off x="2388960" y="1179360"/>
                <a:ext cx="244080" cy="45360"/>
              </a:xfrm>
              <a:prstGeom prst="rect">
                <a:avLst/>
              </a:prstGeom>
              <a:blipFill rotWithShape="0">
                <a:blip r:embed="rId2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60" name="Rectangle: Rounded Corners 133"/>
              <p:cNvSpPr/>
              <p:nvPr/>
            </p:nvSpPr>
            <p:spPr>
              <a:xfrm rot="5460000">
                <a:off x="2433240" y="122040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61" name="Rectangle 134"/>
              <p:cNvSpPr/>
              <p:nvPr/>
            </p:nvSpPr>
            <p:spPr>
              <a:xfrm rot="60000">
                <a:off x="2485440" y="1312920"/>
                <a:ext cx="45360" cy="11880"/>
              </a:xfrm>
              <a:prstGeom prst="rect">
                <a:avLst/>
              </a:prstGeom>
              <a:blipFill rotWithShape="0">
                <a:blip r:embed="rId3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662" name="Rectangle 125"/>
            <p:cNvSpPr/>
            <p:nvPr/>
          </p:nvSpPr>
          <p:spPr>
            <a:xfrm rot="5700000">
              <a:off x="2464920" y="1333080"/>
              <a:ext cx="69840" cy="45360"/>
            </a:xfrm>
            <a:prstGeom prst="rect">
              <a:avLst/>
            </a:prstGeom>
            <a:blipFill rotWithShape="0">
              <a:blip r:embed="rId4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63" name="Rectangle 129"/>
            <p:cNvSpPr/>
            <p:nvPr/>
          </p:nvSpPr>
          <p:spPr>
            <a:xfrm rot="5700000">
              <a:off x="2354760" y="1212120"/>
              <a:ext cx="312840" cy="45360"/>
            </a:xfrm>
            <a:prstGeom prst="rect">
              <a:avLst/>
            </a:prstGeom>
            <a:blipFill rotWithShape="0">
              <a:blip r:embed="rId5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64" name="Rectangle 130"/>
            <p:cNvSpPr/>
            <p:nvPr/>
          </p:nvSpPr>
          <p:spPr>
            <a:xfrm rot="300000">
              <a:off x="2483640" y="1275840"/>
              <a:ext cx="45360" cy="10080"/>
            </a:xfrm>
            <a:prstGeom prst="rect">
              <a:avLst/>
            </a:prstGeom>
            <a:blipFill rotWithShape="0">
              <a:blip r:embed="rId6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65" name="Freeform: Shape 131"/>
            <p:cNvSpPr/>
            <p:nvPr/>
          </p:nvSpPr>
          <p:spPr>
            <a:xfrm rot="300000">
              <a:off x="2493360" y="116964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666" name="Rectangle: Rounded Corners 188"/>
          <p:cNvSpPr/>
          <p:nvPr/>
        </p:nvSpPr>
        <p:spPr>
          <a:xfrm rot="21480000">
            <a:off x="3776400" y="134820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21480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667" name="Group 140"/>
          <p:cNvGrpSpPr/>
          <p:nvPr/>
        </p:nvGrpSpPr>
        <p:grpSpPr>
          <a:xfrm>
            <a:off x="4611600" y="1101600"/>
            <a:ext cx="63360" cy="313560"/>
            <a:chOff x="4611600" y="1101600"/>
            <a:chExt cx="63360" cy="313560"/>
          </a:xfrm>
        </p:grpSpPr>
        <p:grpSp>
          <p:nvGrpSpPr>
            <p:cNvPr id="1668" name="Group 141"/>
            <p:cNvGrpSpPr/>
            <p:nvPr/>
          </p:nvGrpSpPr>
          <p:grpSpPr>
            <a:xfrm>
              <a:off x="4611600" y="1102680"/>
              <a:ext cx="57960" cy="246600"/>
              <a:chOff x="4611600" y="1102680"/>
              <a:chExt cx="57960" cy="246600"/>
            </a:xfrm>
          </p:grpSpPr>
          <p:sp>
            <p:nvSpPr>
              <p:cNvPr id="1669" name="Rectangle 174"/>
              <p:cNvSpPr/>
              <p:nvPr/>
            </p:nvSpPr>
            <p:spPr>
              <a:xfrm rot="5220000">
                <a:off x="4518360" y="1202760"/>
                <a:ext cx="244080" cy="45360"/>
              </a:xfrm>
              <a:prstGeom prst="rect">
                <a:avLst/>
              </a:prstGeom>
              <a:blipFill rotWithShape="0">
                <a:blip r:embed="rId7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70" name="Rectangle: Rounded Corners 175"/>
              <p:cNvSpPr/>
              <p:nvPr/>
            </p:nvSpPr>
            <p:spPr>
              <a:xfrm rot="5220000">
                <a:off x="4564800" y="124524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71" name="Rectangle 186"/>
              <p:cNvSpPr/>
              <p:nvPr/>
            </p:nvSpPr>
            <p:spPr>
              <a:xfrm rot="21420000">
                <a:off x="4623120" y="1335960"/>
                <a:ext cx="45360" cy="11880"/>
              </a:xfrm>
              <a:prstGeom prst="rect">
                <a:avLst/>
              </a:prstGeom>
              <a:blipFill rotWithShape="0">
                <a:blip r:embed="rId8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672" name="Rectangle 144"/>
            <p:cNvSpPr/>
            <p:nvPr/>
          </p:nvSpPr>
          <p:spPr>
            <a:xfrm rot="5460000">
              <a:off x="4605480" y="1356480"/>
              <a:ext cx="69840" cy="45360"/>
            </a:xfrm>
            <a:prstGeom prst="rect">
              <a:avLst/>
            </a:prstGeom>
            <a:blipFill rotWithShape="0">
              <a:blip r:embed="rId9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73" name="Rectangle 161"/>
            <p:cNvSpPr/>
            <p:nvPr/>
          </p:nvSpPr>
          <p:spPr>
            <a:xfrm rot="5460000">
              <a:off x="4486320" y="1235520"/>
              <a:ext cx="312840" cy="45360"/>
            </a:xfrm>
            <a:prstGeom prst="rect">
              <a:avLst/>
            </a:prstGeom>
            <a:blipFill rotWithShape="0">
              <a:blip r:embed="rId10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74" name="Rectangle 162"/>
            <p:cNvSpPr/>
            <p:nvPr/>
          </p:nvSpPr>
          <p:spPr>
            <a:xfrm rot="60000">
              <a:off x="4618800" y="1299240"/>
              <a:ext cx="45360" cy="10080"/>
            </a:xfrm>
            <a:prstGeom prst="rect">
              <a:avLst/>
            </a:prstGeom>
            <a:blipFill rotWithShape="0">
              <a:blip r:embed="rId11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75" name="Freeform: Shape 173"/>
            <p:cNvSpPr/>
            <p:nvPr/>
          </p:nvSpPr>
          <p:spPr>
            <a:xfrm rot="60000">
              <a:off x="4624560" y="119232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676" name="Freeform: Shape 200"/>
          <p:cNvSpPr/>
          <p:nvPr/>
        </p:nvSpPr>
        <p:spPr>
          <a:xfrm rot="1510200">
            <a:off x="6319440" y="1266120"/>
            <a:ext cx="609480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7" name="Rectangle: Rounded Corners 247"/>
          <p:cNvSpPr/>
          <p:nvPr/>
        </p:nvSpPr>
        <p:spPr>
          <a:xfrm rot="120000">
            <a:off x="7927560" y="91764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120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678" name="Group 213"/>
          <p:cNvGrpSpPr/>
          <p:nvPr/>
        </p:nvGrpSpPr>
        <p:grpSpPr>
          <a:xfrm>
            <a:off x="8840880" y="669960"/>
            <a:ext cx="73080" cy="315720"/>
            <a:chOff x="8840880" y="669960"/>
            <a:chExt cx="73080" cy="315720"/>
          </a:xfrm>
        </p:grpSpPr>
        <p:grpSp>
          <p:nvGrpSpPr>
            <p:cNvPr id="1679" name="Group 215"/>
            <p:cNvGrpSpPr/>
            <p:nvPr/>
          </p:nvGrpSpPr>
          <p:grpSpPr>
            <a:xfrm>
              <a:off x="8849520" y="672840"/>
              <a:ext cx="52560" cy="244800"/>
              <a:chOff x="8849520" y="672840"/>
              <a:chExt cx="52560" cy="244800"/>
            </a:xfrm>
          </p:grpSpPr>
          <p:sp>
            <p:nvSpPr>
              <p:cNvPr id="1680" name="Rectangle 244"/>
              <p:cNvSpPr/>
              <p:nvPr/>
            </p:nvSpPr>
            <p:spPr>
              <a:xfrm rot="5460000">
                <a:off x="8755200" y="772200"/>
                <a:ext cx="244080" cy="45360"/>
              </a:xfrm>
              <a:prstGeom prst="rect">
                <a:avLst/>
              </a:prstGeom>
              <a:blipFill rotWithShape="0">
                <a:blip r:embed="rId12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81" name="Rectangle: Rounded Corners 245"/>
              <p:cNvSpPr/>
              <p:nvPr/>
            </p:nvSpPr>
            <p:spPr>
              <a:xfrm rot="5460000">
                <a:off x="8799480" y="81324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82" name="Rectangle 246"/>
              <p:cNvSpPr/>
              <p:nvPr/>
            </p:nvSpPr>
            <p:spPr>
              <a:xfrm rot="60000">
                <a:off x="8851680" y="905400"/>
                <a:ext cx="45360" cy="11880"/>
              </a:xfrm>
              <a:prstGeom prst="rect">
                <a:avLst/>
              </a:prstGeom>
              <a:blipFill rotWithShape="0">
                <a:blip r:embed="rId13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683" name="Rectangle 216"/>
            <p:cNvSpPr/>
            <p:nvPr/>
          </p:nvSpPr>
          <p:spPr>
            <a:xfrm rot="5700000">
              <a:off x="8831160" y="925920"/>
              <a:ext cx="69840" cy="45360"/>
            </a:xfrm>
            <a:prstGeom prst="rect">
              <a:avLst/>
            </a:prstGeom>
            <a:blipFill rotWithShape="0">
              <a:blip r:embed="rId14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84" name="Rectangle 236"/>
            <p:cNvSpPr/>
            <p:nvPr/>
          </p:nvSpPr>
          <p:spPr>
            <a:xfrm rot="5700000">
              <a:off x="8721000" y="804960"/>
              <a:ext cx="312840" cy="45360"/>
            </a:xfrm>
            <a:prstGeom prst="rect">
              <a:avLst/>
            </a:prstGeom>
            <a:blipFill rotWithShape="0">
              <a:blip r:embed="rId15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85" name="Rectangle 238"/>
            <p:cNvSpPr/>
            <p:nvPr/>
          </p:nvSpPr>
          <p:spPr>
            <a:xfrm rot="300000">
              <a:off x="8849880" y="868680"/>
              <a:ext cx="45360" cy="10080"/>
            </a:xfrm>
            <a:prstGeom prst="rect">
              <a:avLst/>
            </a:prstGeom>
            <a:blipFill rotWithShape="0">
              <a:blip r:embed="rId16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86" name="Freeform: Shape 243"/>
            <p:cNvSpPr/>
            <p:nvPr/>
          </p:nvSpPr>
          <p:spPr>
            <a:xfrm rot="300000">
              <a:off x="8859600" y="76212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687" name="Freeform: Shape 249"/>
          <p:cNvSpPr/>
          <p:nvPr/>
        </p:nvSpPr>
        <p:spPr>
          <a:xfrm rot="388200">
            <a:off x="-1080" y="3255120"/>
            <a:ext cx="12304080" cy="62784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22225">
            <a:solidFill>
              <a:srgbClr val="ffffff">
                <a:lumMod val="8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88" name="Rectangle: Rounded Corners 261"/>
          <p:cNvSpPr/>
          <p:nvPr/>
        </p:nvSpPr>
        <p:spPr>
          <a:xfrm>
            <a:off x="1881360" y="339624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689" name="Group 252"/>
          <p:cNvGrpSpPr/>
          <p:nvPr/>
        </p:nvGrpSpPr>
        <p:grpSpPr>
          <a:xfrm>
            <a:off x="3078360" y="3159720"/>
            <a:ext cx="86760" cy="316440"/>
            <a:chOff x="3078360" y="3159720"/>
            <a:chExt cx="86760" cy="316440"/>
          </a:xfrm>
        </p:grpSpPr>
        <p:grpSp>
          <p:nvGrpSpPr>
            <p:cNvPr id="1690" name="Group 253"/>
            <p:cNvGrpSpPr/>
            <p:nvPr/>
          </p:nvGrpSpPr>
          <p:grpSpPr>
            <a:xfrm>
              <a:off x="3092040" y="3161880"/>
              <a:ext cx="61200" cy="246960"/>
              <a:chOff x="3092040" y="3161880"/>
              <a:chExt cx="61200" cy="246960"/>
            </a:xfrm>
          </p:grpSpPr>
          <p:sp>
            <p:nvSpPr>
              <p:cNvPr id="1691" name="Rectangle 258"/>
              <p:cNvSpPr/>
              <p:nvPr/>
            </p:nvSpPr>
            <p:spPr>
              <a:xfrm rot="5611800">
                <a:off x="3000960" y="3262320"/>
                <a:ext cx="244080" cy="45360"/>
              </a:xfrm>
              <a:prstGeom prst="rect">
                <a:avLst/>
              </a:prstGeom>
              <a:blipFill rotWithShape="0">
                <a:blip r:embed="rId17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92" name="Rectangle: Rounded Corners 259"/>
              <p:cNvSpPr/>
              <p:nvPr/>
            </p:nvSpPr>
            <p:spPr>
              <a:xfrm rot="5611800">
                <a:off x="3044520" y="330192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693" name="Rectangle 260"/>
              <p:cNvSpPr/>
              <p:nvPr/>
            </p:nvSpPr>
            <p:spPr>
              <a:xfrm rot="211800">
                <a:off x="3092400" y="3395160"/>
                <a:ext cx="45360" cy="11880"/>
              </a:xfrm>
              <a:prstGeom prst="rect">
                <a:avLst/>
              </a:prstGeom>
              <a:blipFill rotWithShape="0">
                <a:blip r:embed="rId18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694" name="Rectangle 254"/>
            <p:cNvSpPr/>
            <p:nvPr/>
          </p:nvSpPr>
          <p:spPr>
            <a:xfrm rot="5851800">
              <a:off x="3070080" y="3414960"/>
              <a:ext cx="69840" cy="45360"/>
            </a:xfrm>
            <a:prstGeom prst="rect">
              <a:avLst/>
            </a:prstGeom>
            <a:blipFill rotWithShape="0">
              <a:blip r:embed="rId19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95" name="Rectangle 255"/>
            <p:cNvSpPr/>
            <p:nvPr/>
          </p:nvSpPr>
          <p:spPr>
            <a:xfrm rot="5851800">
              <a:off x="2965680" y="3295080"/>
              <a:ext cx="312840" cy="45360"/>
            </a:xfrm>
            <a:prstGeom prst="rect">
              <a:avLst/>
            </a:prstGeom>
            <a:blipFill rotWithShape="0">
              <a:blip r:embed="rId20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96" name="Rectangle 256"/>
            <p:cNvSpPr/>
            <p:nvPr/>
          </p:nvSpPr>
          <p:spPr>
            <a:xfrm rot="451800">
              <a:off x="3092400" y="3358800"/>
              <a:ext cx="45360" cy="10080"/>
            </a:xfrm>
            <a:prstGeom prst="rect">
              <a:avLst/>
            </a:prstGeom>
            <a:blipFill rotWithShape="0">
              <a:blip r:embed="rId21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97" name="Freeform: Shape 257"/>
            <p:cNvSpPr/>
            <p:nvPr/>
          </p:nvSpPr>
          <p:spPr>
            <a:xfrm rot="451800">
              <a:off x="3103920" y="325260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698" name="Rectangle: Rounded Corners 274"/>
          <p:cNvSpPr/>
          <p:nvPr/>
        </p:nvSpPr>
        <p:spPr>
          <a:xfrm rot="939000">
            <a:off x="5174640" y="395856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936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699" name="Group 265"/>
          <p:cNvGrpSpPr/>
          <p:nvPr/>
        </p:nvGrpSpPr>
        <p:grpSpPr>
          <a:xfrm>
            <a:off x="5684760" y="3566160"/>
            <a:ext cx="69480" cy="315360"/>
            <a:chOff x="5684760" y="3566160"/>
            <a:chExt cx="69480" cy="315360"/>
          </a:xfrm>
        </p:grpSpPr>
        <p:grpSp>
          <p:nvGrpSpPr>
            <p:cNvPr id="1700" name="Group 266"/>
            <p:cNvGrpSpPr/>
            <p:nvPr/>
          </p:nvGrpSpPr>
          <p:grpSpPr>
            <a:xfrm>
              <a:off x="5691600" y="3569400"/>
              <a:ext cx="48960" cy="244440"/>
              <a:chOff x="5691600" y="3569400"/>
              <a:chExt cx="48960" cy="244440"/>
            </a:xfrm>
          </p:grpSpPr>
          <p:sp>
            <p:nvSpPr>
              <p:cNvPr id="1701" name="Rectangle 271"/>
              <p:cNvSpPr/>
              <p:nvPr/>
            </p:nvSpPr>
            <p:spPr>
              <a:xfrm rot="5400000">
                <a:off x="5595840" y="3668760"/>
                <a:ext cx="244080" cy="45360"/>
              </a:xfrm>
              <a:prstGeom prst="rect">
                <a:avLst/>
              </a:prstGeom>
              <a:blipFill rotWithShape="0">
                <a:blip r:embed="rId22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02" name="Rectangle: Rounded Corners 272"/>
              <p:cNvSpPr/>
              <p:nvPr/>
            </p:nvSpPr>
            <p:spPr>
              <a:xfrm rot="5400000">
                <a:off x="5640840" y="370980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03" name="Rectangle 273"/>
              <p:cNvSpPr/>
              <p:nvPr/>
            </p:nvSpPr>
            <p:spPr>
              <a:xfrm>
                <a:off x="5694840" y="3801960"/>
                <a:ext cx="45360" cy="11880"/>
              </a:xfrm>
              <a:prstGeom prst="rect">
                <a:avLst/>
              </a:prstGeom>
              <a:blipFill rotWithShape="0">
                <a:blip r:embed="rId23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704" name="Rectangle 267"/>
            <p:cNvSpPr/>
            <p:nvPr/>
          </p:nvSpPr>
          <p:spPr>
            <a:xfrm rot="5640000">
              <a:off x="5674680" y="3822120"/>
              <a:ext cx="69840" cy="45360"/>
            </a:xfrm>
            <a:prstGeom prst="rect">
              <a:avLst/>
            </a:prstGeom>
            <a:blipFill rotWithShape="0">
              <a:blip r:embed="rId24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05" name="Rectangle 268"/>
            <p:cNvSpPr/>
            <p:nvPr/>
          </p:nvSpPr>
          <p:spPr>
            <a:xfrm rot="5640000">
              <a:off x="5562360" y="3701160"/>
              <a:ext cx="312840" cy="45360"/>
            </a:xfrm>
            <a:prstGeom prst="rect">
              <a:avLst/>
            </a:prstGeom>
            <a:blipFill rotWithShape="0">
              <a:blip r:embed="rId25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06" name="Rectangle 269"/>
            <p:cNvSpPr/>
            <p:nvPr/>
          </p:nvSpPr>
          <p:spPr>
            <a:xfrm rot="240000">
              <a:off x="5691960" y="3764880"/>
              <a:ext cx="45360" cy="10080"/>
            </a:xfrm>
            <a:prstGeom prst="rect">
              <a:avLst/>
            </a:prstGeom>
            <a:blipFill rotWithShape="0">
              <a:blip r:embed="rId26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07" name="Freeform: Shape 270"/>
            <p:cNvSpPr/>
            <p:nvPr/>
          </p:nvSpPr>
          <p:spPr>
            <a:xfrm rot="240000">
              <a:off x="5700600" y="365832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708" name="Group 276"/>
          <p:cNvGrpSpPr/>
          <p:nvPr/>
        </p:nvGrpSpPr>
        <p:grpSpPr>
          <a:xfrm>
            <a:off x="423000" y="2492280"/>
            <a:ext cx="1505160" cy="1505160"/>
            <a:chOff x="423000" y="2492280"/>
            <a:chExt cx="1505160" cy="1505160"/>
          </a:xfrm>
        </p:grpSpPr>
        <p:grpSp>
          <p:nvGrpSpPr>
            <p:cNvPr id="1709" name="Group 277"/>
            <p:cNvGrpSpPr/>
            <p:nvPr/>
          </p:nvGrpSpPr>
          <p:grpSpPr>
            <a:xfrm>
              <a:off x="732960" y="2895840"/>
              <a:ext cx="801000" cy="954000"/>
              <a:chOff x="732960" y="2895840"/>
              <a:chExt cx="801000" cy="954000"/>
            </a:xfrm>
          </p:grpSpPr>
          <p:sp>
            <p:nvSpPr>
              <p:cNvPr id="1710" name="Flowchart: Terminator 281"/>
              <p:cNvSpPr/>
              <p:nvPr/>
            </p:nvSpPr>
            <p:spPr>
              <a:xfrm rot="5400000">
                <a:off x="1020240" y="2980440"/>
                <a:ext cx="227160" cy="169200"/>
              </a:xfrm>
              <a:prstGeom prst="flowChartTerminator">
                <a:avLst/>
              </a:prstGeom>
              <a:gradFill rotWithShape="0">
                <a:gsLst>
                  <a:gs pos="0">
                    <a:srgbClr val="595959"/>
                  </a:gs>
                  <a:gs pos="100000">
                    <a:srgbClr val="bfbfbf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11" name="Oval 282"/>
              <p:cNvSpPr/>
              <p:nvPr/>
            </p:nvSpPr>
            <p:spPr>
              <a:xfrm>
                <a:off x="732960" y="3048840"/>
                <a:ext cx="801000" cy="801000"/>
              </a:xfrm>
              <a:prstGeom prst="ellipse">
                <a:avLst/>
              </a:prstGeom>
              <a:gradFill rotWithShape="0">
                <a:gsLst>
                  <a:gs pos="0">
                    <a:srgbClr val="bfbfbf"/>
                  </a:gs>
                  <a:gs pos="100000">
                    <a:srgbClr val="bfbfbf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12" name="Freeform: Shape 283"/>
              <p:cNvSpPr/>
              <p:nvPr/>
            </p:nvSpPr>
            <p:spPr>
              <a:xfrm>
                <a:off x="1040400" y="2895840"/>
                <a:ext cx="186120" cy="1472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713" name="Group 278"/>
            <p:cNvGrpSpPr/>
            <p:nvPr/>
          </p:nvGrpSpPr>
          <p:grpSpPr>
            <a:xfrm>
              <a:off x="423000" y="2492280"/>
              <a:ext cx="1505160" cy="1505160"/>
              <a:chOff x="423000" y="2492280"/>
              <a:chExt cx="1505160" cy="1505160"/>
            </a:xfrm>
          </p:grpSpPr>
          <p:sp>
            <p:nvSpPr>
              <p:cNvPr id="1714" name="Oval 279"/>
              <p:cNvSpPr/>
              <p:nvPr/>
            </p:nvSpPr>
            <p:spPr>
              <a:xfrm>
                <a:off x="423000" y="2492280"/>
                <a:ext cx="1505160" cy="150516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15" name="Oval 280"/>
              <p:cNvSpPr/>
              <p:nvPr/>
            </p:nvSpPr>
            <p:spPr>
              <a:xfrm>
                <a:off x="1011240" y="3080520"/>
                <a:ext cx="328320" cy="3283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716" name="Group 284"/>
          <p:cNvGrpSpPr/>
          <p:nvPr/>
        </p:nvGrpSpPr>
        <p:grpSpPr>
          <a:xfrm>
            <a:off x="3598560" y="3246120"/>
            <a:ext cx="1505160" cy="1505160"/>
            <a:chOff x="3598560" y="3246120"/>
            <a:chExt cx="1505160" cy="1505160"/>
          </a:xfrm>
        </p:grpSpPr>
        <p:grpSp>
          <p:nvGrpSpPr>
            <p:cNvPr id="1717" name="Group 285"/>
            <p:cNvGrpSpPr/>
            <p:nvPr/>
          </p:nvGrpSpPr>
          <p:grpSpPr>
            <a:xfrm>
              <a:off x="3852360" y="3570120"/>
              <a:ext cx="801000" cy="954000"/>
              <a:chOff x="3852360" y="3570120"/>
              <a:chExt cx="801000" cy="954000"/>
            </a:xfrm>
          </p:grpSpPr>
          <p:sp>
            <p:nvSpPr>
              <p:cNvPr id="1718" name="Flowchart: Terminator 289"/>
              <p:cNvSpPr/>
              <p:nvPr/>
            </p:nvSpPr>
            <p:spPr>
              <a:xfrm rot="5400000">
                <a:off x="4139280" y="3654720"/>
                <a:ext cx="227160" cy="16920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19" name="Oval 290"/>
              <p:cNvSpPr/>
              <p:nvPr/>
            </p:nvSpPr>
            <p:spPr>
              <a:xfrm>
                <a:off x="3852360" y="3723120"/>
                <a:ext cx="801000" cy="80100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20" name="Freeform: Shape 291"/>
              <p:cNvSpPr/>
              <p:nvPr/>
            </p:nvSpPr>
            <p:spPr>
              <a:xfrm>
                <a:off x="4159800" y="3570120"/>
                <a:ext cx="186120" cy="1472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721" name="Group 286"/>
            <p:cNvGrpSpPr/>
            <p:nvPr/>
          </p:nvGrpSpPr>
          <p:grpSpPr>
            <a:xfrm>
              <a:off x="3598560" y="3246120"/>
              <a:ext cx="1505160" cy="1505160"/>
              <a:chOff x="3598560" y="3246120"/>
              <a:chExt cx="1505160" cy="1505160"/>
            </a:xfrm>
          </p:grpSpPr>
          <p:sp>
            <p:nvSpPr>
              <p:cNvPr id="1722" name="Oval 287"/>
              <p:cNvSpPr/>
              <p:nvPr/>
            </p:nvSpPr>
            <p:spPr>
              <a:xfrm>
                <a:off x="3598560" y="3246120"/>
                <a:ext cx="1505160" cy="150516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23" name="Oval 288"/>
              <p:cNvSpPr/>
              <p:nvPr/>
            </p:nvSpPr>
            <p:spPr>
              <a:xfrm>
                <a:off x="4186800" y="3834360"/>
                <a:ext cx="328320" cy="3283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grpSp>
        <p:nvGrpSpPr>
          <p:cNvPr id="1724" name="Group 292"/>
          <p:cNvGrpSpPr/>
          <p:nvPr/>
        </p:nvGrpSpPr>
        <p:grpSpPr>
          <a:xfrm>
            <a:off x="249840" y="909000"/>
            <a:ext cx="1505160" cy="1505160"/>
            <a:chOff x="249840" y="909000"/>
            <a:chExt cx="1505160" cy="1505160"/>
          </a:xfrm>
        </p:grpSpPr>
        <p:grpSp>
          <p:nvGrpSpPr>
            <p:cNvPr id="1725" name="Group 293"/>
            <p:cNvGrpSpPr/>
            <p:nvPr/>
          </p:nvGrpSpPr>
          <p:grpSpPr>
            <a:xfrm>
              <a:off x="503640" y="1233000"/>
              <a:ext cx="801000" cy="954000"/>
              <a:chOff x="503640" y="1233000"/>
              <a:chExt cx="801000" cy="954000"/>
            </a:xfrm>
          </p:grpSpPr>
          <p:sp>
            <p:nvSpPr>
              <p:cNvPr id="1726" name="Flowchart: Terminator 297"/>
              <p:cNvSpPr/>
              <p:nvPr/>
            </p:nvSpPr>
            <p:spPr>
              <a:xfrm rot="5400000">
                <a:off x="790560" y="1317600"/>
                <a:ext cx="227160" cy="169200"/>
              </a:xfrm>
              <a:prstGeom prst="flowChartTerminator">
                <a:avLst/>
              </a:prstGeom>
              <a:gradFill rotWithShape="0">
                <a:gsLst>
                  <a:gs pos="0">
                    <a:srgbClr val="002333"/>
                  </a:gs>
                  <a:gs pos="100000">
                    <a:srgbClr val="0080a4"/>
                  </a:gs>
                </a:gsLst>
                <a:lin ang="54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27" name="Oval 298"/>
              <p:cNvSpPr/>
              <p:nvPr/>
            </p:nvSpPr>
            <p:spPr>
              <a:xfrm>
                <a:off x="503640" y="1386000"/>
                <a:ext cx="801000" cy="801000"/>
              </a:xfrm>
              <a:prstGeom prst="ellipse">
                <a:avLst/>
              </a:prstGeom>
              <a:gradFill rotWithShape="0">
                <a:gsLst>
                  <a:gs pos="0">
                    <a:srgbClr val="004667"/>
                  </a:gs>
                  <a:gs pos="100000">
                    <a:srgbClr val="004667"/>
                  </a:gs>
                </a:gsLst>
                <a:lin ang="189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28" name="Freeform: Shape 299"/>
              <p:cNvSpPr/>
              <p:nvPr/>
            </p:nvSpPr>
            <p:spPr>
              <a:xfrm>
                <a:off x="811080" y="1233000"/>
                <a:ext cx="186120" cy="147240"/>
              </a:xfrm>
              <a:custGeom>
                <a:avLst/>
                <a:gdLst/>
                <a:ahLst/>
                <a:rect l="l" t="t" r="r" b="b"/>
                <a:pathLst>
                  <a:path w="1076327" h="852590">
                    <a:moveTo>
                      <a:pt x="538163" y="81142"/>
                    </a:moveTo>
                    <a:cubicBezTo>
                      <a:pt x="433598" y="81142"/>
                      <a:pt x="348832" y="165908"/>
                      <a:pt x="348832" y="270473"/>
                    </a:cubicBezTo>
                    <a:lnTo>
                      <a:pt x="348832" y="272035"/>
                    </a:lnTo>
                    <a:lnTo>
                      <a:pt x="429700" y="261205"/>
                    </a:lnTo>
                    <a:cubicBezTo>
                      <a:pt x="464734" y="258112"/>
                      <a:pt x="501009" y="256488"/>
                      <a:pt x="538163" y="256488"/>
                    </a:cubicBezTo>
                    <a:cubicBezTo>
                      <a:pt x="575317" y="256488"/>
                      <a:pt x="611592" y="258112"/>
                      <a:pt x="646626" y="261205"/>
                    </a:cubicBezTo>
                    <a:lnTo>
                      <a:pt x="727494" y="272035"/>
                    </a:lnTo>
                    <a:lnTo>
                      <a:pt x="727494" y="270473"/>
                    </a:lnTo>
                    <a:cubicBezTo>
                      <a:pt x="727494" y="165908"/>
                      <a:pt x="642728" y="81142"/>
                      <a:pt x="538163" y="81142"/>
                    </a:cubicBezTo>
                    <a:close/>
                    <a:moveTo>
                      <a:pt x="538163" y="0"/>
                    </a:moveTo>
                    <a:cubicBezTo>
                      <a:pt x="687541" y="0"/>
                      <a:pt x="808636" y="121095"/>
                      <a:pt x="808636" y="270473"/>
                    </a:cubicBezTo>
                    <a:lnTo>
                      <a:pt x="808636" y="289015"/>
                    </a:lnTo>
                    <a:lnTo>
                      <a:pt x="839062" y="296140"/>
                    </a:lnTo>
                    <a:cubicBezTo>
                      <a:pt x="982214" y="337862"/>
                      <a:pt x="1076327" y="408516"/>
                      <a:pt x="1076327" y="488643"/>
                    </a:cubicBezTo>
                    <a:lnTo>
                      <a:pt x="1076327" y="679506"/>
                    </a:lnTo>
                    <a:lnTo>
                      <a:pt x="1076326" y="679502"/>
                    </a:lnTo>
                    <a:lnTo>
                      <a:pt x="1076326" y="778009"/>
                    </a:lnTo>
                    <a:cubicBezTo>
                      <a:pt x="1076326" y="819199"/>
                      <a:pt x="1042935" y="852590"/>
                      <a:pt x="1001745" y="852590"/>
                    </a:cubicBezTo>
                    <a:cubicBezTo>
                      <a:pt x="960555" y="852590"/>
                      <a:pt x="927164" y="819199"/>
                      <a:pt x="927164" y="778009"/>
                    </a:cubicBezTo>
                    <a:lnTo>
                      <a:pt x="927164" y="519774"/>
                    </a:lnTo>
                    <a:lnTo>
                      <a:pt x="918708" y="515352"/>
                    </a:lnTo>
                    <a:cubicBezTo>
                      <a:pt x="870015" y="494346"/>
                      <a:pt x="812033" y="477345"/>
                      <a:pt x="747647" y="465597"/>
                    </a:cubicBezTo>
                    <a:lnTo>
                      <a:pt x="687841" y="457588"/>
                    </a:lnTo>
                    <a:lnTo>
                      <a:pt x="687840" y="638059"/>
                    </a:lnTo>
                    <a:cubicBezTo>
                      <a:pt x="687840" y="720723"/>
                      <a:pt x="620827" y="787736"/>
                      <a:pt x="538163" y="787736"/>
                    </a:cubicBezTo>
                    <a:lnTo>
                      <a:pt x="538164" y="787735"/>
                    </a:lnTo>
                    <a:cubicBezTo>
                      <a:pt x="455500" y="787735"/>
                      <a:pt x="388487" y="720722"/>
                      <a:pt x="388487" y="638058"/>
                    </a:cubicBezTo>
                    <a:lnTo>
                      <a:pt x="388487" y="457587"/>
                    </a:lnTo>
                    <a:lnTo>
                      <a:pt x="328679" y="465597"/>
                    </a:lnTo>
                    <a:cubicBezTo>
                      <a:pt x="264294" y="477345"/>
                      <a:pt x="206312" y="494346"/>
                      <a:pt x="157619" y="515352"/>
                    </a:cubicBezTo>
                    <a:lnTo>
                      <a:pt x="149162" y="519774"/>
                    </a:lnTo>
                    <a:lnTo>
                      <a:pt x="149162" y="778009"/>
                    </a:lnTo>
                    <a:cubicBezTo>
                      <a:pt x="149162" y="819199"/>
                      <a:pt x="115771" y="852590"/>
                      <a:pt x="74581" y="852590"/>
                    </a:cubicBezTo>
                    <a:cubicBezTo>
                      <a:pt x="33391" y="852590"/>
                      <a:pt x="0" y="819199"/>
                      <a:pt x="0" y="778009"/>
                    </a:cubicBezTo>
                    <a:lnTo>
                      <a:pt x="0" y="494207"/>
                    </a:lnTo>
                    <a:lnTo>
                      <a:pt x="1" y="494202"/>
                    </a:lnTo>
                    <a:lnTo>
                      <a:pt x="1" y="488643"/>
                    </a:lnTo>
                    <a:cubicBezTo>
                      <a:pt x="1" y="408516"/>
                      <a:pt x="94113" y="337862"/>
                      <a:pt x="237264" y="296140"/>
                    </a:cubicBezTo>
                    <a:lnTo>
                      <a:pt x="267690" y="289015"/>
                    </a:lnTo>
                    <a:lnTo>
                      <a:pt x="267690" y="270473"/>
                    </a:lnTo>
                    <a:cubicBezTo>
                      <a:pt x="267690" y="121095"/>
                      <a:pt x="388785" y="0"/>
                      <a:pt x="538163" y="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b28147"/>
                  </a:gs>
                  <a:gs pos="100000">
                    <a:srgbClr val="c0980c"/>
                  </a:gs>
                </a:gsLst>
                <a:lin ang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grpSp>
          <p:nvGrpSpPr>
            <p:cNvPr id="1729" name="Group 294"/>
            <p:cNvGrpSpPr/>
            <p:nvPr/>
          </p:nvGrpSpPr>
          <p:grpSpPr>
            <a:xfrm>
              <a:off x="249840" y="909000"/>
              <a:ext cx="1505160" cy="1505160"/>
              <a:chOff x="249840" y="909000"/>
              <a:chExt cx="1505160" cy="1505160"/>
            </a:xfrm>
          </p:grpSpPr>
          <p:sp>
            <p:nvSpPr>
              <p:cNvPr id="1730" name="Oval 295"/>
              <p:cNvSpPr/>
              <p:nvPr/>
            </p:nvSpPr>
            <p:spPr>
              <a:xfrm>
                <a:off x="249840" y="909000"/>
                <a:ext cx="1505160" cy="1505160"/>
              </a:xfrm>
              <a:prstGeom prst="ellipse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ff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31" name="Oval 296"/>
              <p:cNvSpPr/>
              <p:nvPr/>
            </p:nvSpPr>
            <p:spPr>
              <a:xfrm>
                <a:off x="838080" y="1497240"/>
                <a:ext cx="328320" cy="32832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</p:grpSp>
      <p:sp>
        <p:nvSpPr>
          <p:cNvPr id="1732" name="Rectangle: Rounded Corners 320"/>
          <p:cNvSpPr/>
          <p:nvPr/>
        </p:nvSpPr>
        <p:spPr>
          <a:xfrm rot="200400">
            <a:off x="7628760" y="4082040"/>
            <a:ext cx="1817280" cy="2206800"/>
          </a:xfrm>
          <a:prstGeom prst="roundRect">
            <a:avLst>
              <a:gd name="adj" fmla="val 454"/>
            </a:avLst>
          </a:prstGeom>
          <a:gradFill rotWithShape="0">
            <a:gsLst>
              <a:gs pos="0">
                <a:srgbClr val="d9d9d9"/>
              </a:gs>
              <a:gs pos="100000">
                <a:srgbClr val="f2f2f2"/>
              </a:gs>
            </a:gsLst>
            <a:lin ang="198000"/>
          </a:gradFill>
          <a:ln w="3175">
            <a:solidFill>
              <a:srgbClr val="ffffff">
                <a:lumMod val="85000"/>
              </a:srgbClr>
            </a:solidFill>
          </a:ln>
          <a:effectLst>
            <a:outerShdw algn="tr" blurRad="507960" dir="8100000" dist="254049" rotWithShape="0">
              <a:srgbClr val="000000">
                <a:alpha val="20000"/>
              </a:srgbClr>
            </a:outerShdw>
          </a:effectLst>
          <a:scene3d>
            <a:camera prst="orthographicFront"/>
            <a:lightRig dir="t" rig="threePt">
              <a:rot lat="0" lon="0" rev="20400000"/>
            </a:lightRig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733" name="Group 302"/>
          <p:cNvGrpSpPr/>
          <p:nvPr/>
        </p:nvGrpSpPr>
        <p:grpSpPr>
          <a:xfrm>
            <a:off x="9127080" y="3868200"/>
            <a:ext cx="80280" cy="316080"/>
            <a:chOff x="9127080" y="3868200"/>
            <a:chExt cx="80280" cy="316080"/>
          </a:xfrm>
        </p:grpSpPr>
        <p:grpSp>
          <p:nvGrpSpPr>
            <p:cNvPr id="1734" name="Group 312"/>
            <p:cNvGrpSpPr/>
            <p:nvPr/>
          </p:nvGrpSpPr>
          <p:grpSpPr>
            <a:xfrm>
              <a:off x="9138600" y="3870720"/>
              <a:ext cx="57240" cy="245880"/>
              <a:chOff x="9138600" y="3870720"/>
              <a:chExt cx="57240" cy="245880"/>
            </a:xfrm>
          </p:grpSpPr>
          <p:sp>
            <p:nvSpPr>
              <p:cNvPr id="1735" name="Rectangle 317"/>
              <p:cNvSpPr/>
              <p:nvPr/>
            </p:nvSpPr>
            <p:spPr>
              <a:xfrm rot="5540400">
                <a:off x="9046080" y="3970800"/>
                <a:ext cx="244080" cy="45360"/>
              </a:xfrm>
              <a:prstGeom prst="rect">
                <a:avLst/>
              </a:prstGeom>
              <a:blipFill rotWithShape="0">
                <a:blip r:embed="rId27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36" name="Rectangle: Rounded Corners 318"/>
              <p:cNvSpPr/>
              <p:nvPr/>
            </p:nvSpPr>
            <p:spPr>
              <a:xfrm rot="5540400">
                <a:off x="9090000" y="401112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37" name="Rectangle 319"/>
              <p:cNvSpPr/>
              <p:nvPr/>
            </p:nvSpPr>
            <p:spPr>
              <a:xfrm rot="140400">
                <a:off x="9140040" y="4103640"/>
                <a:ext cx="45360" cy="11880"/>
              </a:xfrm>
              <a:prstGeom prst="rect">
                <a:avLst/>
              </a:prstGeom>
              <a:blipFill rotWithShape="0">
                <a:blip r:embed="rId28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738" name="Rectangle 313"/>
            <p:cNvSpPr/>
            <p:nvPr/>
          </p:nvSpPr>
          <p:spPr>
            <a:xfrm rot="5780400">
              <a:off x="9118440" y="4123800"/>
              <a:ext cx="69840" cy="45360"/>
            </a:xfrm>
            <a:prstGeom prst="rect">
              <a:avLst/>
            </a:prstGeom>
            <a:blipFill rotWithShape="0">
              <a:blip r:embed="rId29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39" name="Rectangle 314"/>
            <p:cNvSpPr/>
            <p:nvPr/>
          </p:nvSpPr>
          <p:spPr>
            <a:xfrm rot="5780400">
              <a:off x="9010800" y="4003200"/>
              <a:ext cx="312840" cy="45360"/>
            </a:xfrm>
            <a:prstGeom prst="rect">
              <a:avLst/>
            </a:prstGeom>
            <a:blipFill rotWithShape="0">
              <a:blip r:embed="rId30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40" name="Rectangle 315"/>
            <p:cNvSpPr/>
            <p:nvPr/>
          </p:nvSpPr>
          <p:spPr>
            <a:xfrm rot="380400">
              <a:off x="9139320" y="4066560"/>
              <a:ext cx="45360" cy="10080"/>
            </a:xfrm>
            <a:prstGeom prst="rect">
              <a:avLst/>
            </a:prstGeom>
            <a:blipFill rotWithShape="0">
              <a:blip r:embed="rId31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41" name="Freeform: Shape 316"/>
            <p:cNvSpPr/>
            <p:nvPr/>
          </p:nvSpPr>
          <p:spPr>
            <a:xfrm rot="380400">
              <a:off x="9149760" y="396072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grpSp>
        <p:nvGrpSpPr>
          <p:cNvPr id="1742" name="Group 303"/>
          <p:cNvGrpSpPr/>
          <p:nvPr/>
        </p:nvGrpSpPr>
        <p:grpSpPr>
          <a:xfrm>
            <a:off x="7962120" y="3800160"/>
            <a:ext cx="80280" cy="316080"/>
            <a:chOff x="7962120" y="3800160"/>
            <a:chExt cx="80280" cy="316080"/>
          </a:xfrm>
        </p:grpSpPr>
        <p:grpSp>
          <p:nvGrpSpPr>
            <p:cNvPr id="1743" name="Group 304"/>
            <p:cNvGrpSpPr/>
            <p:nvPr/>
          </p:nvGrpSpPr>
          <p:grpSpPr>
            <a:xfrm>
              <a:off x="7973640" y="3802680"/>
              <a:ext cx="56880" cy="245880"/>
              <a:chOff x="7973640" y="3802680"/>
              <a:chExt cx="56880" cy="245880"/>
            </a:xfrm>
          </p:grpSpPr>
          <p:sp>
            <p:nvSpPr>
              <p:cNvPr id="1744" name="Rectangle 309"/>
              <p:cNvSpPr/>
              <p:nvPr/>
            </p:nvSpPr>
            <p:spPr>
              <a:xfrm rot="5540400">
                <a:off x="7880760" y="3902760"/>
                <a:ext cx="244080" cy="45360"/>
              </a:xfrm>
              <a:prstGeom prst="rect">
                <a:avLst/>
              </a:prstGeom>
              <a:blipFill rotWithShape="0">
                <a:blip r:embed="rId32"/>
                <a:srcRect/>
                <a:tile/>
              </a:blipFill>
              <a:ln>
                <a:noFill/>
              </a:ln>
              <a:scene3d>
                <a:camera prst="orthographicFront"/>
                <a:lightRig dir="t" rig="threePt">
                  <a:rot lat="0" lon="0" rev="17400000"/>
                </a:lightRig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45" name="Rectangle: Rounded Corners 310"/>
              <p:cNvSpPr/>
              <p:nvPr/>
            </p:nvSpPr>
            <p:spPr>
              <a:xfrm rot="5540400">
                <a:off x="7925040" y="3943080"/>
                <a:ext cx="104400" cy="324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dfd3b7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46" name="Rectangle 311"/>
              <p:cNvSpPr/>
              <p:nvPr/>
            </p:nvSpPr>
            <p:spPr>
              <a:xfrm rot="140400">
                <a:off x="7975080" y="4035600"/>
                <a:ext cx="45360" cy="11880"/>
              </a:xfrm>
              <a:prstGeom prst="rect">
                <a:avLst/>
              </a:prstGeom>
              <a:blipFill rotWithShape="0">
                <a:blip r:embed="rId33"/>
                <a:srcRect/>
                <a:tile/>
              </a:blipFill>
              <a:ln>
                <a:noFill/>
              </a:ln>
              <a:effectLst>
                <a:innerShdw blurRad="114300">
                  <a:srgbClr val="000000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747" name="Rectangle 305"/>
            <p:cNvSpPr/>
            <p:nvPr/>
          </p:nvSpPr>
          <p:spPr>
            <a:xfrm rot="5780400">
              <a:off x="7953480" y="4055760"/>
              <a:ext cx="69840" cy="45360"/>
            </a:xfrm>
            <a:prstGeom prst="rect">
              <a:avLst/>
            </a:prstGeom>
            <a:blipFill rotWithShape="0">
              <a:blip r:embed="rId34"/>
              <a:srcRect/>
              <a:tile/>
            </a:blipFill>
            <a:ln>
              <a:noFill/>
            </a:ln>
            <a:effectLst>
              <a:outerShdw algn="t" blurRad="50760" dir="5400000" dist="38160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48" name="Rectangle 306"/>
            <p:cNvSpPr/>
            <p:nvPr/>
          </p:nvSpPr>
          <p:spPr>
            <a:xfrm rot="5780400">
              <a:off x="7845840" y="3935160"/>
              <a:ext cx="312840" cy="45360"/>
            </a:xfrm>
            <a:prstGeom prst="rect">
              <a:avLst/>
            </a:prstGeom>
            <a:blipFill rotWithShape="0">
              <a:blip r:embed="rId35"/>
              <a:srcRect/>
              <a:tile/>
            </a:blipFill>
            <a:ln>
              <a:noFill/>
            </a:ln>
            <a:scene3d>
              <a:camera prst="orthographicFront"/>
              <a:lightRig dir="t" rig="threePt">
                <a:rot lat="0" lon="0" rev="17400000"/>
              </a:lightRig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49" name="Rectangle 307"/>
            <p:cNvSpPr/>
            <p:nvPr/>
          </p:nvSpPr>
          <p:spPr>
            <a:xfrm rot="380400">
              <a:off x="7974000" y="3998880"/>
              <a:ext cx="45360" cy="10080"/>
            </a:xfrm>
            <a:prstGeom prst="rect">
              <a:avLst/>
            </a:prstGeom>
            <a:blipFill rotWithShape="0">
              <a:blip r:embed="rId36"/>
              <a:srcRect/>
              <a:tile/>
            </a:blipFill>
            <a:ln>
              <a:noFill/>
            </a:ln>
            <a:effectLst>
              <a:innerShdw blurRad="114300">
                <a:srgbClr val="000000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50" name="Freeform: Shape 308"/>
            <p:cNvSpPr/>
            <p:nvPr/>
          </p:nvSpPr>
          <p:spPr>
            <a:xfrm rot="380400">
              <a:off x="7984800" y="3892680"/>
              <a:ext cx="49320" cy="113400"/>
            </a:xfrm>
            <a:custGeom>
              <a:avLst/>
              <a:gdLst/>
              <a:ahLst/>
              <a:rect l="l" t="t" r="r" b="b"/>
              <a:pathLst>
                <a:path w="778495" h="1967661">
                  <a:moveTo>
                    <a:pt x="663591" y="0"/>
                  </a:moveTo>
                  <a:lnTo>
                    <a:pt x="664195" y="2046"/>
                  </a:lnTo>
                  <a:lnTo>
                    <a:pt x="778495" y="1884076"/>
                  </a:lnTo>
                  <a:cubicBezTo>
                    <a:pt x="778495" y="1930239"/>
                    <a:pt x="741073" y="1967661"/>
                    <a:pt x="694910" y="1967661"/>
                  </a:cubicBezTo>
                  <a:lnTo>
                    <a:pt x="654473" y="1967661"/>
                  </a:lnTo>
                  <a:lnTo>
                    <a:pt x="444691" y="1967661"/>
                  </a:lnTo>
                  <a:lnTo>
                    <a:pt x="34741" y="1967661"/>
                  </a:lnTo>
                  <a:cubicBezTo>
                    <a:pt x="15554" y="1967661"/>
                    <a:pt x="0" y="1952107"/>
                    <a:pt x="0" y="1932920"/>
                  </a:cubicBezTo>
                  <a:cubicBezTo>
                    <a:pt x="0" y="1913733"/>
                    <a:pt x="15554" y="1898179"/>
                    <a:pt x="34741" y="1898179"/>
                  </a:cubicBezTo>
                  <a:lnTo>
                    <a:pt x="654473" y="1898179"/>
                  </a:lnTo>
                  <a:lnTo>
                    <a:pt x="654476" y="1898180"/>
                  </a:lnTo>
                  <a:lnTo>
                    <a:pt x="685718" y="1898180"/>
                  </a:lnTo>
                  <a:cubicBezTo>
                    <a:pt x="697045" y="1898180"/>
                    <a:pt x="706227" y="1888998"/>
                    <a:pt x="706227" y="1877671"/>
                  </a:cubicBezTo>
                  <a:lnTo>
                    <a:pt x="663591" y="1162225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dfd3b7"/>
                </a:gs>
              </a:gsLst>
              <a:path path="rect">
                <a:fillToRect l="50000" t="50000" r="50000" b="50000"/>
              </a:path>
            </a:gradFill>
            <a:ln>
              <a:noFill/>
            </a:ln>
            <a:effectLst>
              <a:outerShdw algn="tr" blurRad="50760" dir="8100000" dist="37674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751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072D22D9-A62B-4B23-A93B-A1500F76F579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752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000000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53" name="PlaceHolder 3"/>
          <p:cNvSpPr>
            <a:spLocks noGrp="1"/>
          </p:cNvSpPr>
          <p:nvPr>
            <p:ph type="body"/>
          </p:nvPr>
        </p:nvSpPr>
        <p:spPr>
          <a:xfrm rot="120000">
            <a:off x="1701360" y="145728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54" name="PlaceHolder 4"/>
          <p:cNvSpPr>
            <a:spLocks noGrp="1"/>
          </p:cNvSpPr>
          <p:nvPr>
            <p:ph type="body"/>
          </p:nvPr>
        </p:nvSpPr>
        <p:spPr>
          <a:xfrm rot="21480000">
            <a:off x="3905640" y="148032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55" name="PlaceHolder 5"/>
          <p:cNvSpPr>
            <a:spLocks noGrp="1"/>
          </p:cNvSpPr>
          <p:nvPr>
            <p:ph type="body"/>
          </p:nvPr>
        </p:nvSpPr>
        <p:spPr>
          <a:xfrm rot="120000">
            <a:off x="8067600" y="105012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56" name="PlaceHolder 6"/>
          <p:cNvSpPr>
            <a:spLocks noGrp="1"/>
          </p:cNvSpPr>
          <p:nvPr>
            <p:ph type="body"/>
          </p:nvPr>
        </p:nvSpPr>
        <p:spPr>
          <a:xfrm>
            <a:off x="2016000" y="353016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57" name="PlaceHolder 7"/>
          <p:cNvSpPr>
            <a:spLocks noGrp="1"/>
          </p:cNvSpPr>
          <p:nvPr>
            <p:ph type="body"/>
          </p:nvPr>
        </p:nvSpPr>
        <p:spPr>
          <a:xfrm rot="960000">
            <a:off x="5348520" y="410184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758" name="PlaceHolder 8"/>
          <p:cNvSpPr>
            <a:spLocks noGrp="1"/>
          </p:cNvSpPr>
          <p:nvPr>
            <p:ph type="body"/>
          </p:nvPr>
        </p:nvSpPr>
        <p:spPr>
          <a:xfrm rot="180000">
            <a:off x="7777080" y="4212000"/>
            <a:ext cx="1545840" cy="1626840"/>
          </a:xfrm>
          <a:prstGeom prst="rect">
            <a:avLst/>
          </a:prstGeom>
          <a:solidFill>
            <a:srgbClr val="262626"/>
          </a:solidFill>
          <a:ln w="0">
            <a:noFill/>
          </a:ln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0" i="1" lang="en-US" sz="1200" spc="-1" strike="noStrike">
                <a:solidFill>
                  <a:srgbClr val="ffffff"/>
                </a:solidFill>
                <a:latin typeface="Gill Sans MT"/>
              </a:rPr>
              <a:t>Insert Photo or Drag &amp; Drop your Photo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92" r:id="rId37"/>
    <p:sldLayoutId id="2147483793" r:id="rId38"/>
    <p:sldLayoutId id="2147483794" r:id="rId39"/>
    <p:sldLayoutId id="2147483795" r:id="rId40"/>
    <p:sldLayoutId id="2147483796" r:id="rId41"/>
    <p:sldLayoutId id="2147483797" r:id="rId42"/>
    <p:sldLayoutId id="2147483798" r:id="rId43"/>
    <p:sldLayoutId id="2147483799" r:id="rId44"/>
    <p:sldLayoutId id="2147483800" r:id="rId45"/>
    <p:sldLayoutId id="2147483801" r:id="rId46"/>
    <p:sldLayoutId id="2147483802" r:id="rId47"/>
    <p:sldLayoutId id="2147483803" r:id="rId48"/>
  </p:sldLayoutIdLst>
</p:sldMaster>
</file>

<file path=ppt/slideMasters/slideMaster1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95" name="Group 3059"/>
          <p:cNvGrpSpPr/>
          <p:nvPr/>
        </p:nvGrpSpPr>
        <p:grpSpPr>
          <a:xfrm>
            <a:off x="11414160" y="6246000"/>
            <a:ext cx="493560" cy="493560"/>
            <a:chOff x="11414160" y="6246000"/>
            <a:chExt cx="493560" cy="493560"/>
          </a:xfrm>
        </p:grpSpPr>
        <p:sp>
          <p:nvSpPr>
            <p:cNvPr id="1796" name="Freeform: Shape 3039"/>
            <p:cNvSpPr/>
            <p:nvPr/>
          </p:nvSpPr>
          <p:spPr>
            <a:xfrm>
              <a:off x="1162440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97" name="Freeform: Shape 3040"/>
            <p:cNvSpPr/>
            <p:nvPr/>
          </p:nvSpPr>
          <p:spPr>
            <a:xfrm>
              <a:off x="11648880" y="6480720"/>
              <a:ext cx="28800" cy="24120"/>
            </a:xfrm>
            <a:custGeom>
              <a:avLst/>
              <a:gdLst/>
              <a:ahLst/>
              <a:rect l="l" t="t" r="r" b="b"/>
              <a:pathLst>
                <a:path w="39034" h="32528">
                  <a:moveTo>
                    <a:pt x="4879" y="4879"/>
                  </a:moveTo>
                  <a:lnTo>
                    <a:pt x="37408" y="4879"/>
                  </a:lnTo>
                  <a:lnTo>
                    <a:pt x="37408" y="30902"/>
                  </a:lnTo>
                  <a:lnTo>
                    <a:pt x="4879" y="309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98" name="Freeform: Shape 3041"/>
            <p:cNvSpPr/>
            <p:nvPr/>
          </p:nvSpPr>
          <p:spPr>
            <a:xfrm>
              <a:off x="1162440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799" name="Freeform: Shape 3042"/>
            <p:cNvSpPr/>
            <p:nvPr/>
          </p:nvSpPr>
          <p:spPr>
            <a:xfrm>
              <a:off x="11673360" y="645624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0" name="Freeform: Shape 3043"/>
            <p:cNvSpPr/>
            <p:nvPr/>
          </p:nvSpPr>
          <p:spPr>
            <a:xfrm>
              <a:off x="11673360" y="650016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1" name="Freeform: Shape 3044"/>
            <p:cNvSpPr/>
            <p:nvPr/>
          </p:nvSpPr>
          <p:spPr>
            <a:xfrm>
              <a:off x="11414160" y="624600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284624" y="161016"/>
                  </a:moveTo>
                  <a:lnTo>
                    <a:pt x="258602" y="161016"/>
                  </a:lnTo>
                  <a:lnTo>
                    <a:pt x="258602" y="128488"/>
                  </a:lnTo>
                  <a:lnTo>
                    <a:pt x="226073" y="128488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161016" y="69936"/>
                  </a:lnTo>
                  <a:lnTo>
                    <a:pt x="161016" y="37408"/>
                  </a:lnTo>
                  <a:lnTo>
                    <a:pt x="134993" y="37408"/>
                  </a:lnTo>
                  <a:lnTo>
                    <a:pt x="134993" y="4879"/>
                  </a:lnTo>
                  <a:lnTo>
                    <a:pt x="102465" y="4879"/>
                  </a:lnTo>
                  <a:lnTo>
                    <a:pt x="102465" y="95959"/>
                  </a:lnTo>
                  <a:lnTo>
                    <a:pt x="134993" y="95959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93545" y="161016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219567"/>
                  </a:lnTo>
                  <a:lnTo>
                    <a:pt x="258602" y="219567"/>
                  </a:lnTo>
                  <a:lnTo>
                    <a:pt x="258602" y="252096"/>
                  </a:lnTo>
                  <a:lnTo>
                    <a:pt x="226073" y="252096"/>
                  </a:lnTo>
                  <a:lnTo>
                    <a:pt x="226073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161016" y="193545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02465" y="128488"/>
                  </a:lnTo>
                  <a:lnTo>
                    <a:pt x="102465" y="95959"/>
                  </a:lnTo>
                  <a:lnTo>
                    <a:pt x="4879" y="95959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19567"/>
                  </a:lnTo>
                  <a:lnTo>
                    <a:pt x="134993" y="219567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84624"/>
                  </a:lnTo>
                  <a:lnTo>
                    <a:pt x="259252" y="284624"/>
                  </a:lnTo>
                  <a:lnTo>
                    <a:pt x="284624" y="284624"/>
                  </a:lnTo>
                  <a:lnTo>
                    <a:pt x="284624" y="2527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2" name="Freeform: Shape 3045"/>
            <p:cNvSpPr/>
            <p:nvPr/>
          </p:nvSpPr>
          <p:spPr>
            <a:xfrm>
              <a:off x="11697840" y="652464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4879" y="128488"/>
                  </a:moveTo>
                  <a:lnTo>
                    <a:pt x="30902" y="128488"/>
                  </a:lnTo>
                  <a:lnTo>
                    <a:pt x="30902" y="161016"/>
                  </a:lnTo>
                  <a:lnTo>
                    <a:pt x="63431" y="161016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128488" y="219567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84624"/>
                  </a:lnTo>
                  <a:lnTo>
                    <a:pt x="187039" y="284624"/>
                  </a:lnTo>
                  <a:lnTo>
                    <a:pt x="187039" y="193545"/>
                  </a:lnTo>
                  <a:lnTo>
                    <a:pt x="154510" y="193545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95959" y="128488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69936"/>
                  </a:lnTo>
                  <a:lnTo>
                    <a:pt x="30902" y="69936"/>
                  </a:lnTo>
                  <a:lnTo>
                    <a:pt x="30902" y="37408"/>
                  </a:lnTo>
                  <a:lnTo>
                    <a:pt x="63431" y="37408"/>
                  </a:lnTo>
                  <a:lnTo>
                    <a:pt x="63431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128488" y="95959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161016"/>
                  </a:lnTo>
                  <a:lnTo>
                    <a:pt x="187039" y="161016"/>
                  </a:lnTo>
                  <a:lnTo>
                    <a:pt x="187039" y="193545"/>
                  </a:lnTo>
                  <a:lnTo>
                    <a:pt x="278119" y="193545"/>
                  </a:lnTo>
                  <a:lnTo>
                    <a:pt x="278119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19567" y="128488"/>
                  </a:lnTo>
                  <a:lnTo>
                    <a:pt x="219567" y="95959"/>
                  </a:lnTo>
                  <a:lnTo>
                    <a:pt x="187039" y="95959"/>
                  </a:lnTo>
                  <a:lnTo>
                    <a:pt x="187039" y="69936"/>
                  </a:lnTo>
                  <a:lnTo>
                    <a:pt x="154510" y="69936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4879"/>
                  </a:lnTo>
                  <a:lnTo>
                    <a:pt x="36757" y="4879"/>
                  </a:lnTo>
                  <a:lnTo>
                    <a:pt x="4879" y="4879"/>
                  </a:lnTo>
                  <a:lnTo>
                    <a:pt x="4879" y="367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3" name="Freeform: Shape 3046"/>
            <p:cNvSpPr/>
            <p:nvPr/>
          </p:nvSpPr>
          <p:spPr>
            <a:xfrm>
              <a:off x="11414160" y="6524640"/>
              <a:ext cx="214560" cy="214560"/>
            </a:xfrm>
            <a:custGeom>
              <a:avLst/>
              <a:gdLst/>
              <a:ahLst/>
              <a:rect l="l" t="t" r="r" b="b"/>
              <a:pathLst>
                <a:path w="286250" h="286250">
                  <a:moveTo>
                    <a:pt x="161016" y="4879"/>
                  </a:moveTo>
                  <a:lnTo>
                    <a:pt x="161016" y="37408"/>
                  </a:lnTo>
                  <a:lnTo>
                    <a:pt x="134993" y="37408"/>
                  </a:lnTo>
                  <a:lnTo>
                    <a:pt x="134993" y="69936"/>
                  </a:lnTo>
                  <a:lnTo>
                    <a:pt x="102465" y="69936"/>
                  </a:lnTo>
                  <a:lnTo>
                    <a:pt x="102465" y="95959"/>
                  </a:lnTo>
                  <a:lnTo>
                    <a:pt x="69936" y="95959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193545"/>
                  </a:lnTo>
                  <a:lnTo>
                    <a:pt x="102465" y="193545"/>
                  </a:lnTo>
                  <a:lnTo>
                    <a:pt x="102465" y="161016"/>
                  </a:lnTo>
                  <a:lnTo>
                    <a:pt x="134993" y="161016"/>
                  </a:lnTo>
                  <a:lnTo>
                    <a:pt x="134993" y="128488"/>
                  </a:lnTo>
                  <a:lnTo>
                    <a:pt x="161016" y="128488"/>
                  </a:lnTo>
                  <a:lnTo>
                    <a:pt x="161016" y="95959"/>
                  </a:lnTo>
                  <a:lnTo>
                    <a:pt x="193545" y="95959"/>
                  </a:lnTo>
                  <a:lnTo>
                    <a:pt x="193545" y="69936"/>
                  </a:lnTo>
                  <a:lnTo>
                    <a:pt x="226073" y="69936"/>
                  </a:lnTo>
                  <a:lnTo>
                    <a:pt x="226073" y="37408"/>
                  </a:lnTo>
                  <a:lnTo>
                    <a:pt x="258602" y="37408"/>
                  </a:lnTo>
                  <a:lnTo>
                    <a:pt x="258602" y="69936"/>
                  </a:lnTo>
                  <a:lnTo>
                    <a:pt x="226073" y="69936"/>
                  </a:lnTo>
                  <a:lnTo>
                    <a:pt x="226073" y="95959"/>
                  </a:lnTo>
                  <a:lnTo>
                    <a:pt x="193545" y="95959"/>
                  </a:lnTo>
                  <a:lnTo>
                    <a:pt x="193545" y="128488"/>
                  </a:lnTo>
                  <a:lnTo>
                    <a:pt x="161016" y="128488"/>
                  </a:lnTo>
                  <a:lnTo>
                    <a:pt x="161016" y="161016"/>
                  </a:lnTo>
                  <a:lnTo>
                    <a:pt x="134993" y="161016"/>
                  </a:lnTo>
                  <a:lnTo>
                    <a:pt x="134993" y="193545"/>
                  </a:lnTo>
                  <a:lnTo>
                    <a:pt x="102465" y="193545"/>
                  </a:lnTo>
                  <a:lnTo>
                    <a:pt x="102465" y="284624"/>
                  </a:lnTo>
                  <a:lnTo>
                    <a:pt x="134993" y="284624"/>
                  </a:lnTo>
                  <a:lnTo>
                    <a:pt x="134993" y="252096"/>
                  </a:lnTo>
                  <a:lnTo>
                    <a:pt x="161016" y="252096"/>
                  </a:lnTo>
                  <a:lnTo>
                    <a:pt x="161016" y="219567"/>
                  </a:lnTo>
                  <a:lnTo>
                    <a:pt x="193545" y="219567"/>
                  </a:lnTo>
                  <a:lnTo>
                    <a:pt x="193545" y="193545"/>
                  </a:lnTo>
                  <a:lnTo>
                    <a:pt x="226073" y="193545"/>
                  </a:lnTo>
                  <a:lnTo>
                    <a:pt x="226073" y="161016"/>
                  </a:lnTo>
                  <a:lnTo>
                    <a:pt x="258602" y="161016"/>
                  </a:lnTo>
                  <a:lnTo>
                    <a:pt x="258602" y="128488"/>
                  </a:lnTo>
                  <a:lnTo>
                    <a:pt x="284624" y="128488"/>
                  </a:lnTo>
                  <a:lnTo>
                    <a:pt x="284624" y="36757"/>
                  </a:lnTo>
                  <a:lnTo>
                    <a:pt x="284624" y="4879"/>
                  </a:lnTo>
                  <a:lnTo>
                    <a:pt x="259252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4" name="Freeform: Shape 3047"/>
            <p:cNvSpPr/>
            <p:nvPr/>
          </p:nvSpPr>
          <p:spPr>
            <a:xfrm>
              <a:off x="11697840" y="6246000"/>
              <a:ext cx="209880" cy="214560"/>
            </a:xfrm>
            <a:custGeom>
              <a:avLst/>
              <a:gdLst/>
              <a:ahLst/>
              <a:rect l="l" t="t" r="r" b="b"/>
              <a:pathLst>
                <a:path w="279745" h="286250">
                  <a:moveTo>
                    <a:pt x="187039" y="128488"/>
                  </a:moveTo>
                  <a:lnTo>
                    <a:pt x="154510" y="128488"/>
                  </a:lnTo>
                  <a:lnTo>
                    <a:pt x="154510" y="161016"/>
                  </a:lnTo>
                  <a:lnTo>
                    <a:pt x="128488" y="161016"/>
                  </a:lnTo>
                  <a:lnTo>
                    <a:pt x="128488" y="193545"/>
                  </a:lnTo>
                  <a:lnTo>
                    <a:pt x="95959" y="193545"/>
                  </a:lnTo>
                  <a:lnTo>
                    <a:pt x="95959" y="219567"/>
                  </a:lnTo>
                  <a:lnTo>
                    <a:pt x="63431" y="219567"/>
                  </a:lnTo>
                  <a:lnTo>
                    <a:pt x="63431" y="252096"/>
                  </a:lnTo>
                  <a:lnTo>
                    <a:pt x="30902" y="252096"/>
                  </a:lnTo>
                  <a:lnTo>
                    <a:pt x="30902" y="219567"/>
                  </a:lnTo>
                  <a:lnTo>
                    <a:pt x="63431" y="219567"/>
                  </a:lnTo>
                  <a:lnTo>
                    <a:pt x="63431" y="193545"/>
                  </a:lnTo>
                  <a:lnTo>
                    <a:pt x="95959" y="193545"/>
                  </a:lnTo>
                  <a:lnTo>
                    <a:pt x="95959" y="161016"/>
                  </a:lnTo>
                  <a:lnTo>
                    <a:pt x="128488" y="161016"/>
                  </a:lnTo>
                  <a:lnTo>
                    <a:pt x="128488" y="128488"/>
                  </a:lnTo>
                  <a:lnTo>
                    <a:pt x="154510" y="128488"/>
                  </a:lnTo>
                  <a:lnTo>
                    <a:pt x="154510" y="95959"/>
                  </a:lnTo>
                  <a:lnTo>
                    <a:pt x="187039" y="95959"/>
                  </a:lnTo>
                  <a:lnTo>
                    <a:pt x="187039" y="4879"/>
                  </a:lnTo>
                  <a:lnTo>
                    <a:pt x="154510" y="4879"/>
                  </a:lnTo>
                  <a:lnTo>
                    <a:pt x="154510" y="37408"/>
                  </a:lnTo>
                  <a:lnTo>
                    <a:pt x="128488" y="37408"/>
                  </a:lnTo>
                  <a:lnTo>
                    <a:pt x="128488" y="69936"/>
                  </a:lnTo>
                  <a:lnTo>
                    <a:pt x="95959" y="69936"/>
                  </a:lnTo>
                  <a:lnTo>
                    <a:pt x="95959" y="95959"/>
                  </a:lnTo>
                  <a:lnTo>
                    <a:pt x="63431" y="95959"/>
                  </a:lnTo>
                  <a:lnTo>
                    <a:pt x="63431" y="128488"/>
                  </a:lnTo>
                  <a:lnTo>
                    <a:pt x="30902" y="128488"/>
                  </a:lnTo>
                  <a:lnTo>
                    <a:pt x="30902" y="161016"/>
                  </a:lnTo>
                  <a:lnTo>
                    <a:pt x="4879" y="161016"/>
                  </a:lnTo>
                  <a:lnTo>
                    <a:pt x="4879" y="252746"/>
                  </a:lnTo>
                  <a:lnTo>
                    <a:pt x="4879" y="284624"/>
                  </a:lnTo>
                  <a:lnTo>
                    <a:pt x="36757" y="284624"/>
                  </a:lnTo>
                  <a:lnTo>
                    <a:pt x="128488" y="284624"/>
                  </a:lnTo>
                  <a:lnTo>
                    <a:pt x="128488" y="252096"/>
                  </a:lnTo>
                  <a:lnTo>
                    <a:pt x="154510" y="252096"/>
                  </a:lnTo>
                  <a:lnTo>
                    <a:pt x="154510" y="219567"/>
                  </a:lnTo>
                  <a:lnTo>
                    <a:pt x="187039" y="219567"/>
                  </a:lnTo>
                  <a:lnTo>
                    <a:pt x="187039" y="193545"/>
                  </a:lnTo>
                  <a:lnTo>
                    <a:pt x="219567" y="193545"/>
                  </a:lnTo>
                  <a:lnTo>
                    <a:pt x="219567" y="161016"/>
                  </a:lnTo>
                  <a:lnTo>
                    <a:pt x="252096" y="161016"/>
                  </a:lnTo>
                  <a:lnTo>
                    <a:pt x="252096" y="128488"/>
                  </a:lnTo>
                  <a:lnTo>
                    <a:pt x="278119" y="128488"/>
                  </a:lnTo>
                  <a:lnTo>
                    <a:pt x="278119" y="95959"/>
                  </a:lnTo>
                  <a:lnTo>
                    <a:pt x="187039" y="959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5" name="Freeform: Shape 3048"/>
            <p:cNvSpPr/>
            <p:nvPr/>
          </p:nvSpPr>
          <p:spPr>
            <a:xfrm>
              <a:off x="11810160" y="6407280"/>
              <a:ext cx="97560" cy="170640"/>
            </a:xfrm>
            <a:custGeom>
              <a:avLst/>
              <a:gdLst/>
              <a:ahLst/>
              <a:rect l="l" t="t" r="r" b="b"/>
              <a:pathLst>
                <a:path w="130114" h="227699">
                  <a:moveTo>
                    <a:pt x="102465" y="37408"/>
                  </a:moveTo>
                  <a:lnTo>
                    <a:pt x="69936" y="37408"/>
                  </a:lnTo>
                  <a:lnTo>
                    <a:pt x="69936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4879" y="102465"/>
                  </a:lnTo>
                  <a:lnTo>
                    <a:pt x="4879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69936" y="161016"/>
                  </a:lnTo>
                  <a:lnTo>
                    <a:pt x="69936" y="193545"/>
                  </a:lnTo>
                  <a:lnTo>
                    <a:pt x="102465" y="193545"/>
                  </a:lnTo>
                  <a:lnTo>
                    <a:pt x="102465" y="226073"/>
                  </a:lnTo>
                  <a:lnTo>
                    <a:pt x="128488" y="226073"/>
                  </a:lnTo>
                  <a:lnTo>
                    <a:pt x="128488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69936" y="128488"/>
                  </a:lnTo>
                  <a:lnTo>
                    <a:pt x="69936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128488" y="69936"/>
                  </a:lnTo>
                  <a:lnTo>
                    <a:pt x="128488" y="4879"/>
                  </a:lnTo>
                  <a:lnTo>
                    <a:pt x="102465" y="48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6" name="Freeform: Shape 3049"/>
            <p:cNvSpPr/>
            <p:nvPr/>
          </p:nvSpPr>
          <p:spPr>
            <a:xfrm>
              <a:off x="11414160" y="6407280"/>
              <a:ext cx="102240" cy="170640"/>
            </a:xfrm>
            <a:custGeom>
              <a:avLst/>
              <a:gdLst/>
              <a:ahLst/>
              <a:rect l="l" t="t" r="r" b="b"/>
              <a:pathLst>
                <a:path w="136619" h="227699">
                  <a:moveTo>
                    <a:pt x="37408" y="193545"/>
                  </a:moveTo>
                  <a:lnTo>
                    <a:pt x="69936" y="193545"/>
                  </a:lnTo>
                  <a:lnTo>
                    <a:pt x="69936" y="161016"/>
                  </a:lnTo>
                  <a:lnTo>
                    <a:pt x="102465" y="161016"/>
                  </a:lnTo>
                  <a:lnTo>
                    <a:pt x="102465" y="128488"/>
                  </a:lnTo>
                  <a:lnTo>
                    <a:pt x="134993" y="128488"/>
                  </a:lnTo>
                  <a:lnTo>
                    <a:pt x="134993" y="102465"/>
                  </a:lnTo>
                  <a:lnTo>
                    <a:pt x="102465" y="102465"/>
                  </a:lnTo>
                  <a:lnTo>
                    <a:pt x="102465" y="69936"/>
                  </a:lnTo>
                  <a:lnTo>
                    <a:pt x="69936" y="69936"/>
                  </a:lnTo>
                  <a:lnTo>
                    <a:pt x="69936" y="37408"/>
                  </a:lnTo>
                  <a:lnTo>
                    <a:pt x="37408" y="37408"/>
                  </a:lnTo>
                  <a:lnTo>
                    <a:pt x="37408" y="4879"/>
                  </a:lnTo>
                  <a:lnTo>
                    <a:pt x="4879" y="4879"/>
                  </a:lnTo>
                  <a:lnTo>
                    <a:pt x="4879" y="69936"/>
                  </a:lnTo>
                  <a:lnTo>
                    <a:pt x="37408" y="69936"/>
                  </a:lnTo>
                  <a:lnTo>
                    <a:pt x="37408" y="102465"/>
                  </a:lnTo>
                  <a:lnTo>
                    <a:pt x="69936" y="102465"/>
                  </a:lnTo>
                  <a:lnTo>
                    <a:pt x="69936" y="128488"/>
                  </a:lnTo>
                  <a:lnTo>
                    <a:pt x="37408" y="128488"/>
                  </a:lnTo>
                  <a:lnTo>
                    <a:pt x="37408" y="161016"/>
                  </a:lnTo>
                  <a:lnTo>
                    <a:pt x="4879" y="161016"/>
                  </a:lnTo>
                  <a:lnTo>
                    <a:pt x="4879" y="226073"/>
                  </a:lnTo>
                  <a:lnTo>
                    <a:pt x="37408" y="22607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7" name="Freeform: Shape 3050"/>
            <p:cNvSpPr/>
            <p:nvPr/>
          </p:nvSpPr>
          <p:spPr>
            <a:xfrm>
              <a:off x="11604960" y="624600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30902" y="69936"/>
                  </a:moveTo>
                  <a:lnTo>
                    <a:pt x="63431" y="69936"/>
                  </a:lnTo>
                  <a:lnTo>
                    <a:pt x="63431" y="95959"/>
                  </a:lnTo>
                  <a:lnTo>
                    <a:pt x="95959" y="95959"/>
                  </a:lnTo>
                  <a:lnTo>
                    <a:pt x="95959" y="69936"/>
                  </a:lnTo>
                  <a:lnTo>
                    <a:pt x="128488" y="69936"/>
                  </a:lnTo>
                  <a:lnTo>
                    <a:pt x="128488" y="37408"/>
                  </a:lnTo>
                  <a:lnTo>
                    <a:pt x="154510" y="37408"/>
                  </a:lnTo>
                  <a:lnTo>
                    <a:pt x="154510" y="4879"/>
                  </a:lnTo>
                  <a:lnTo>
                    <a:pt x="95959" y="4879"/>
                  </a:lnTo>
                  <a:lnTo>
                    <a:pt x="95959" y="37408"/>
                  </a:lnTo>
                  <a:lnTo>
                    <a:pt x="63431" y="37408"/>
                  </a:lnTo>
                  <a:lnTo>
                    <a:pt x="63431" y="4879"/>
                  </a:lnTo>
                  <a:lnTo>
                    <a:pt x="4879" y="4879"/>
                  </a:lnTo>
                  <a:lnTo>
                    <a:pt x="4879" y="37408"/>
                  </a:lnTo>
                  <a:lnTo>
                    <a:pt x="30902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8" name="Freeform: Shape 3051"/>
            <p:cNvSpPr/>
            <p:nvPr/>
          </p:nvSpPr>
          <p:spPr>
            <a:xfrm>
              <a:off x="11604960" y="6666480"/>
              <a:ext cx="117000" cy="73080"/>
            </a:xfrm>
            <a:custGeom>
              <a:avLst/>
              <a:gdLst/>
              <a:ahLst/>
              <a:rect l="l" t="t" r="r" b="b"/>
              <a:pathLst>
                <a:path w="156136" h="97585">
                  <a:moveTo>
                    <a:pt x="128488" y="30902"/>
                  </a:moveTo>
                  <a:lnTo>
                    <a:pt x="95959" y="30902"/>
                  </a:lnTo>
                  <a:lnTo>
                    <a:pt x="95959" y="4879"/>
                  </a:lnTo>
                  <a:lnTo>
                    <a:pt x="63431" y="4879"/>
                  </a:lnTo>
                  <a:lnTo>
                    <a:pt x="63431" y="30902"/>
                  </a:lnTo>
                  <a:lnTo>
                    <a:pt x="30902" y="30902"/>
                  </a:lnTo>
                  <a:lnTo>
                    <a:pt x="30902" y="63431"/>
                  </a:lnTo>
                  <a:lnTo>
                    <a:pt x="4879" y="63431"/>
                  </a:lnTo>
                  <a:lnTo>
                    <a:pt x="4879" y="95959"/>
                  </a:lnTo>
                  <a:lnTo>
                    <a:pt x="63431" y="95959"/>
                  </a:lnTo>
                  <a:lnTo>
                    <a:pt x="63431" y="63431"/>
                  </a:lnTo>
                  <a:lnTo>
                    <a:pt x="95959" y="63431"/>
                  </a:lnTo>
                  <a:lnTo>
                    <a:pt x="95959" y="95959"/>
                  </a:lnTo>
                  <a:lnTo>
                    <a:pt x="154510" y="95959"/>
                  </a:lnTo>
                  <a:lnTo>
                    <a:pt x="154510" y="63431"/>
                  </a:lnTo>
                  <a:lnTo>
                    <a:pt x="128488" y="6343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09" name="Freeform: Shape 3052"/>
            <p:cNvSpPr/>
            <p:nvPr/>
          </p:nvSpPr>
          <p:spPr>
            <a:xfrm>
              <a:off x="11883600" y="67104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10" name="Freeform: Shape 3053"/>
            <p:cNvSpPr/>
            <p:nvPr/>
          </p:nvSpPr>
          <p:spPr>
            <a:xfrm>
              <a:off x="11414160" y="67104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11" name="Freeform: Shape 3054"/>
            <p:cNvSpPr/>
            <p:nvPr/>
          </p:nvSpPr>
          <p:spPr>
            <a:xfrm>
              <a:off x="11414160" y="6246000"/>
              <a:ext cx="28800" cy="28800"/>
            </a:xfrm>
            <a:custGeom>
              <a:avLst/>
              <a:gdLst/>
              <a:ahLst/>
              <a:rect l="l" t="t" r="r" b="b"/>
              <a:pathLst>
                <a:path w="39034" h="39034">
                  <a:moveTo>
                    <a:pt x="4879" y="4879"/>
                  </a:moveTo>
                  <a:lnTo>
                    <a:pt x="37408" y="4879"/>
                  </a:lnTo>
                  <a:lnTo>
                    <a:pt x="37408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812" name="Freeform: Shape 3055"/>
            <p:cNvSpPr/>
            <p:nvPr/>
          </p:nvSpPr>
          <p:spPr>
            <a:xfrm>
              <a:off x="11883600" y="6246000"/>
              <a:ext cx="24120" cy="28800"/>
            </a:xfrm>
            <a:custGeom>
              <a:avLst/>
              <a:gdLst/>
              <a:ahLst/>
              <a:rect l="l" t="t" r="r" b="b"/>
              <a:pathLst>
                <a:path w="32528" h="39034">
                  <a:moveTo>
                    <a:pt x="4879" y="4879"/>
                  </a:moveTo>
                  <a:lnTo>
                    <a:pt x="30902" y="4879"/>
                  </a:lnTo>
                  <a:lnTo>
                    <a:pt x="30902" y="37408"/>
                  </a:lnTo>
                  <a:lnTo>
                    <a:pt x="4879" y="374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813" name="Freeform: Shape 64"/>
          <p:cNvSpPr/>
          <p:nvPr/>
        </p:nvSpPr>
        <p:spPr>
          <a:xfrm rot="408600">
            <a:off x="4779360" y="810720"/>
            <a:ext cx="7113600" cy="788400"/>
          </a:xfrm>
          <a:custGeom>
            <a:avLst/>
            <a:gdLst/>
            <a:ahLst/>
            <a:rect l="l" t="t" r="r" b="b"/>
            <a:pathLst>
              <a:path w="12192000" h="788649">
                <a:moveTo>
                  <a:pt x="12192000" y="109210"/>
                </a:moveTo>
                <a:lnTo>
                  <a:pt x="12159339" y="119600"/>
                </a:lnTo>
                <a:cubicBezTo>
                  <a:pt x="10816638" y="525754"/>
                  <a:pt x="8673657" y="788649"/>
                  <a:pt x="6259246" y="788649"/>
                </a:cubicBezTo>
                <a:cubicBezTo>
                  <a:pt x="3717761" y="788649"/>
                  <a:pt x="1477029" y="497353"/>
                  <a:pt x="153876" y="54298"/>
                </a:cubicBezTo>
                <a:lnTo>
                  <a:pt x="0" y="0"/>
                </a:lnTo>
              </a:path>
            </a:pathLst>
          </a:custGeom>
          <a:noFill/>
          <a:ln cap="rnd" w="635000">
            <a:solidFill>
              <a:srgbClr val="ffffff">
                <a:lumMod val="95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14" name="PlaceHolder 1"/>
          <p:cNvSpPr>
            <a:spLocks noGrp="1"/>
          </p:cNvSpPr>
          <p:nvPr>
            <p:ph type="ftr"/>
          </p:nvPr>
        </p:nvSpPr>
        <p:spPr>
          <a:xfrm>
            <a:off x="504000" y="6514200"/>
            <a:ext cx="6335640" cy="16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1815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1F00BC45-6DE1-4F02-BF04-AA467BF913A8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816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000000"/>
                </a:solidFill>
                <a:latin typeface="Gill Sans MT"/>
              </a:rPr>
              <a:t>Click to edit Master title style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17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100" spc="-1" strike="noStrike">
                <a:solidFill>
                  <a:srgbClr val="000000"/>
                </a:solidFill>
                <a:latin typeface="Gill Sans MT"/>
              </a:rPr>
              <a:t>Click to edit the outline text format</a:t>
            </a:r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00" spc="-1" strike="noStrike">
                <a:solidFill>
                  <a:srgbClr val="000000"/>
                </a:solidFill>
                <a:latin typeface="Gill Sans MT"/>
              </a:rPr>
              <a:t>Second Outline Level</a:t>
            </a:r>
            <a:endParaRPr b="0" lang="en-US" sz="1600" spc="-1" strike="noStrike">
              <a:solidFill>
                <a:srgbClr val="000000"/>
              </a:solidFill>
              <a:latin typeface="Gill Sans MT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000000"/>
                </a:solidFill>
                <a:latin typeface="Gill Sans MT"/>
              </a:rPr>
              <a:t>Third Outline Level</a:t>
            </a:r>
            <a:endParaRPr b="0" lang="en-US" sz="1400" spc="-1" strike="noStrike">
              <a:solidFill>
                <a:srgbClr val="000000"/>
              </a:solidFill>
              <a:latin typeface="Gill Sans MT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200" spc="-1" strike="noStrike">
                <a:solidFill>
                  <a:srgbClr val="000000"/>
                </a:solidFill>
                <a:latin typeface="Gill Sans MT"/>
              </a:rPr>
              <a:t>Fourth Outline Level</a:t>
            </a:r>
            <a:endParaRPr b="0" lang="en-US" sz="1200" spc="-1" strike="noStrike">
              <a:solidFill>
                <a:srgbClr val="000000"/>
              </a:solidFill>
              <a:latin typeface="Gill Sans MT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Gill Sans MT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Gill Sans MT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Gill Sans MT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Gill Sans MT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  <p:sldLayoutId id="214748381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23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24.png"/><Relationship Id="rId2" Type="http://schemas.openxmlformats.org/officeDocument/2006/relationships/image" Target="../media/image125.jpeg"/><Relationship Id="rId3" Type="http://schemas.openxmlformats.org/officeDocument/2006/relationships/image" Target="../media/image126.jpeg"/><Relationship Id="rId4" Type="http://schemas.openxmlformats.org/officeDocument/2006/relationships/image" Target="../media/image127.jpeg"/><Relationship Id="rId5" Type="http://schemas.openxmlformats.org/officeDocument/2006/relationships/image" Target="../media/image128.jpeg"/><Relationship Id="rId6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29.jpeg"/><Relationship Id="rId2" Type="http://schemas.openxmlformats.org/officeDocument/2006/relationships/image" Target="../media/image130.jpeg"/><Relationship Id="rId3" Type="http://schemas.openxmlformats.org/officeDocument/2006/relationships/image" Target="../media/image131.jpeg"/><Relationship Id="rId4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32.jpeg"/><Relationship Id="rId2" Type="http://schemas.openxmlformats.org/officeDocument/2006/relationships/image" Target="../media/image133.jpeg"/><Relationship Id="rId3" Type="http://schemas.openxmlformats.org/officeDocument/2006/relationships/image" Target="../media/image134.jpeg"/><Relationship Id="rId4" Type="http://schemas.openxmlformats.org/officeDocument/2006/relationships/image" Target="../media/image135.jpeg"/><Relationship Id="rId5" Type="http://schemas.openxmlformats.org/officeDocument/2006/relationships/image" Target="../media/image136.jpeg"/><Relationship Id="rId6" Type="http://schemas.openxmlformats.org/officeDocument/2006/relationships/image" Target="../media/image137.jpeg"/><Relationship Id="rId7" Type="http://schemas.openxmlformats.org/officeDocument/2006/relationships/image" Target="../media/image138.jpeg"/><Relationship Id="rId8" Type="http://schemas.openxmlformats.org/officeDocument/2006/relationships/image" Target="../media/image139.jpeg"/><Relationship Id="rId9" Type="http://schemas.openxmlformats.org/officeDocument/2006/relationships/slideLayout" Target="../slideLayouts/slideLayout37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40.jpeg"/><Relationship Id="rId2" Type="http://schemas.openxmlformats.org/officeDocument/2006/relationships/image" Target="../media/image141.jpeg"/><Relationship Id="rId3" Type="http://schemas.openxmlformats.org/officeDocument/2006/relationships/image" Target="../media/image142.jpeg"/><Relationship Id="rId4" Type="http://schemas.openxmlformats.org/officeDocument/2006/relationships/image" Target="../media/image143.jpeg"/><Relationship Id="rId5" Type="http://schemas.openxmlformats.org/officeDocument/2006/relationships/image" Target="../media/image144.jpeg"/><Relationship Id="rId6" Type="http://schemas.openxmlformats.org/officeDocument/2006/relationships/image" Target="../media/image145.jpeg"/><Relationship Id="rId7" Type="http://schemas.openxmlformats.org/officeDocument/2006/relationships/image" Target="../media/image146.jpeg"/><Relationship Id="rId8" Type="http://schemas.openxmlformats.org/officeDocument/2006/relationships/image" Target="../media/image147.jpeg"/><Relationship Id="rId9" Type="http://schemas.openxmlformats.org/officeDocument/2006/relationships/slideLayout" Target="../slideLayouts/slideLayout49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48.png"/><Relationship Id="rId2" Type="http://schemas.openxmlformats.org/officeDocument/2006/relationships/image" Target="../media/image149.jpeg"/><Relationship Id="rId3" Type="http://schemas.openxmlformats.org/officeDocument/2006/relationships/image" Target="../media/image150.png"/><Relationship Id="rId4" Type="http://schemas.openxmlformats.org/officeDocument/2006/relationships/image" Target="../media/image151.jpeg"/><Relationship Id="rId5" Type="http://schemas.openxmlformats.org/officeDocument/2006/relationships/image" Target="../media/image152.jpeg"/><Relationship Id="rId6" Type="http://schemas.openxmlformats.org/officeDocument/2006/relationships/image" Target="../media/image153.jpeg"/><Relationship Id="rId7" Type="http://schemas.openxmlformats.org/officeDocument/2006/relationships/slideLayout" Target="../slideLayouts/slideLayout6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54.png"/><Relationship Id="rId2" Type="http://schemas.openxmlformats.org/officeDocument/2006/relationships/image" Target="../media/image155.jpeg"/><Relationship Id="rId3" Type="http://schemas.openxmlformats.org/officeDocument/2006/relationships/image" Target="../media/image156.png"/><Relationship Id="rId4" Type="http://schemas.openxmlformats.org/officeDocument/2006/relationships/image" Target="../media/image157.jpeg"/><Relationship Id="rId5" Type="http://schemas.openxmlformats.org/officeDocument/2006/relationships/image" Target="../media/image158.jpeg"/><Relationship Id="rId6" Type="http://schemas.openxmlformats.org/officeDocument/2006/relationships/slideLayout" Target="../slideLayouts/slideLayout7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9.jpeg"/><Relationship Id="rId2" Type="http://schemas.openxmlformats.org/officeDocument/2006/relationships/image" Target="../media/image160.jpeg"/><Relationship Id="rId3" Type="http://schemas.openxmlformats.org/officeDocument/2006/relationships/image" Target="../media/image161.jpeg"/><Relationship Id="rId4" Type="http://schemas.openxmlformats.org/officeDocument/2006/relationships/image" Target="../media/image162.jpeg"/><Relationship Id="rId5" Type="http://schemas.openxmlformats.org/officeDocument/2006/relationships/image" Target="../media/image163.jpeg"/><Relationship Id="rId6" Type="http://schemas.openxmlformats.org/officeDocument/2006/relationships/slideLayout" Target="../slideLayouts/slideLayout8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64.jpeg"/><Relationship Id="rId2" Type="http://schemas.openxmlformats.org/officeDocument/2006/relationships/image" Target="../media/image165.jpeg"/><Relationship Id="rId3" Type="http://schemas.openxmlformats.org/officeDocument/2006/relationships/image" Target="../media/image166.jpeg"/><Relationship Id="rId4" Type="http://schemas.openxmlformats.org/officeDocument/2006/relationships/image" Target="../media/image167.jpeg"/><Relationship Id="rId5" Type="http://schemas.openxmlformats.org/officeDocument/2006/relationships/image" Target="../media/image168.jpeg"/><Relationship Id="rId6" Type="http://schemas.openxmlformats.org/officeDocument/2006/relationships/slideLayout" Target="../slideLayouts/slideLayout97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9.jpeg"/><Relationship Id="rId2" Type="http://schemas.openxmlformats.org/officeDocument/2006/relationships/image" Target="../media/image170.jpeg"/><Relationship Id="rId3" Type="http://schemas.openxmlformats.org/officeDocument/2006/relationships/image" Target="../media/image171.jpeg"/><Relationship Id="rId4" Type="http://schemas.openxmlformats.org/officeDocument/2006/relationships/image" Target="../media/image172.jpeg"/><Relationship Id="rId5" Type="http://schemas.openxmlformats.org/officeDocument/2006/relationships/slideLayout" Target="../slideLayouts/slideLayout109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73.jpeg"/><Relationship Id="rId2" Type="http://schemas.openxmlformats.org/officeDocument/2006/relationships/image" Target="../media/image174.jpeg"/><Relationship Id="rId3" Type="http://schemas.openxmlformats.org/officeDocument/2006/relationships/image" Target="../media/image175.jpeg"/><Relationship Id="rId4" Type="http://schemas.openxmlformats.org/officeDocument/2006/relationships/image" Target="../media/image176.jpeg"/><Relationship Id="rId5" Type="http://schemas.openxmlformats.org/officeDocument/2006/relationships/image" Target="../media/image177.jpeg"/><Relationship Id="rId6" Type="http://schemas.openxmlformats.org/officeDocument/2006/relationships/slideLayout" Target="../slideLayouts/slideLayout12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78.jpeg"/><Relationship Id="rId2" Type="http://schemas.openxmlformats.org/officeDocument/2006/relationships/image" Target="../media/image179.jpeg"/><Relationship Id="rId3" Type="http://schemas.openxmlformats.org/officeDocument/2006/relationships/slideLayout" Target="../slideLayouts/slideLayout13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80.jpeg"/><Relationship Id="rId2" Type="http://schemas.openxmlformats.org/officeDocument/2006/relationships/image" Target="../media/image181.jpeg"/><Relationship Id="rId3" Type="http://schemas.openxmlformats.org/officeDocument/2006/relationships/image" Target="../media/image182.jpeg"/><Relationship Id="rId4" Type="http://schemas.openxmlformats.org/officeDocument/2006/relationships/image" Target="../media/image183.jpeg"/><Relationship Id="rId5" Type="http://schemas.openxmlformats.org/officeDocument/2006/relationships/image" Target="../media/image184.jpeg"/><Relationship Id="rId6" Type="http://schemas.openxmlformats.org/officeDocument/2006/relationships/image" Target="../media/image185.jpeg"/><Relationship Id="rId7" Type="http://schemas.openxmlformats.org/officeDocument/2006/relationships/slideLayout" Target="../slideLayouts/slideLayout13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86.jpeg"/><Relationship Id="rId2" Type="http://schemas.openxmlformats.org/officeDocument/2006/relationships/image" Target="../media/image187.jpeg"/><Relationship Id="rId3" Type="http://schemas.openxmlformats.org/officeDocument/2006/relationships/image" Target="../media/image188.jpeg"/><Relationship Id="rId4" Type="http://schemas.openxmlformats.org/officeDocument/2006/relationships/image" Target="../media/image189.jpeg"/><Relationship Id="rId5" Type="http://schemas.openxmlformats.org/officeDocument/2006/relationships/image" Target="../media/image190.jpeg"/><Relationship Id="rId6" Type="http://schemas.openxmlformats.org/officeDocument/2006/relationships/image" Target="../media/image191.jpeg"/><Relationship Id="rId7" Type="http://schemas.openxmlformats.org/officeDocument/2006/relationships/slideLayout" Target="../slideLayouts/slideLayout13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92.jpeg"/><Relationship Id="rId2" Type="http://schemas.openxmlformats.org/officeDocument/2006/relationships/image" Target="../media/image193.jpeg"/><Relationship Id="rId3" Type="http://schemas.openxmlformats.org/officeDocument/2006/relationships/image" Target="../media/image194.jpeg"/><Relationship Id="rId4" Type="http://schemas.openxmlformats.org/officeDocument/2006/relationships/image" Target="../media/image195.jpeg"/><Relationship Id="rId5" Type="http://schemas.openxmlformats.org/officeDocument/2006/relationships/image" Target="../media/image196.jpeg"/><Relationship Id="rId6" Type="http://schemas.openxmlformats.org/officeDocument/2006/relationships/image" Target="../media/image197.jpeg"/><Relationship Id="rId7" Type="http://schemas.openxmlformats.org/officeDocument/2006/relationships/image" Target="../media/image198.jpeg"/><Relationship Id="rId8" Type="http://schemas.openxmlformats.org/officeDocument/2006/relationships/image" Target="../media/image199.jpeg"/><Relationship Id="rId9" Type="http://schemas.openxmlformats.org/officeDocument/2006/relationships/slideLayout" Target="../slideLayouts/slideLayout13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00.jpeg"/><Relationship Id="rId2" Type="http://schemas.openxmlformats.org/officeDocument/2006/relationships/image" Target="../media/image201.jpeg"/><Relationship Id="rId3" Type="http://schemas.openxmlformats.org/officeDocument/2006/relationships/image" Target="../media/image202.jpeg"/><Relationship Id="rId4" Type="http://schemas.openxmlformats.org/officeDocument/2006/relationships/image" Target="../media/image203.jpeg"/><Relationship Id="rId5" Type="http://schemas.openxmlformats.org/officeDocument/2006/relationships/image" Target="../media/image204.jpeg"/><Relationship Id="rId6" Type="http://schemas.openxmlformats.org/officeDocument/2006/relationships/image" Target="../media/image205.jpeg"/><Relationship Id="rId7" Type="http://schemas.openxmlformats.org/officeDocument/2006/relationships/slideLayout" Target="../slideLayouts/slideLayout13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06.jpeg"/><Relationship Id="rId2" Type="http://schemas.openxmlformats.org/officeDocument/2006/relationships/image" Target="../media/image207.jpeg"/><Relationship Id="rId3" Type="http://schemas.openxmlformats.org/officeDocument/2006/relationships/image" Target="../media/image208.jpeg"/><Relationship Id="rId4" Type="http://schemas.openxmlformats.org/officeDocument/2006/relationships/image" Target="../media/image209.jpeg"/><Relationship Id="rId5" Type="http://schemas.openxmlformats.org/officeDocument/2006/relationships/image" Target="../media/image210.jpeg"/><Relationship Id="rId6" Type="http://schemas.openxmlformats.org/officeDocument/2006/relationships/image" Target="../media/image211.jpeg"/><Relationship Id="rId7" Type="http://schemas.openxmlformats.org/officeDocument/2006/relationships/slideLayout" Target="../slideLayouts/slideLayout13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12.jpeg"/><Relationship Id="rId2" Type="http://schemas.openxmlformats.org/officeDocument/2006/relationships/image" Target="../media/image213.jpeg"/><Relationship Id="rId3" Type="http://schemas.openxmlformats.org/officeDocument/2006/relationships/image" Target="../media/image214.jpeg"/><Relationship Id="rId4" Type="http://schemas.openxmlformats.org/officeDocument/2006/relationships/image" Target="../media/image215.jpeg"/><Relationship Id="rId5" Type="http://schemas.openxmlformats.org/officeDocument/2006/relationships/image" Target="../media/image216.jpeg"/><Relationship Id="rId6" Type="http://schemas.openxmlformats.org/officeDocument/2006/relationships/image" Target="../media/image217.jpeg"/><Relationship Id="rId7" Type="http://schemas.openxmlformats.org/officeDocument/2006/relationships/slideLayout" Target="../slideLayouts/slideLayout13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18.jpeg"/><Relationship Id="rId2" Type="http://schemas.openxmlformats.org/officeDocument/2006/relationships/image" Target="../media/image219.jpeg"/><Relationship Id="rId3" Type="http://schemas.openxmlformats.org/officeDocument/2006/relationships/image" Target="../media/image220.jpeg"/><Relationship Id="rId4" Type="http://schemas.openxmlformats.org/officeDocument/2006/relationships/image" Target="../media/image221.jpeg"/><Relationship Id="rId5" Type="http://schemas.openxmlformats.org/officeDocument/2006/relationships/image" Target="../media/image222.jpeg"/><Relationship Id="rId6" Type="http://schemas.openxmlformats.org/officeDocument/2006/relationships/image" Target="../media/image223.jpeg"/><Relationship Id="rId7" Type="http://schemas.openxmlformats.org/officeDocument/2006/relationships/slideLayout" Target="../slideLayouts/slideLayout13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24.jpeg"/><Relationship Id="rId2" Type="http://schemas.openxmlformats.org/officeDocument/2006/relationships/image" Target="../media/image225.jpeg"/><Relationship Id="rId3" Type="http://schemas.openxmlformats.org/officeDocument/2006/relationships/image" Target="../media/image226.jpeg"/><Relationship Id="rId4" Type="http://schemas.openxmlformats.org/officeDocument/2006/relationships/image" Target="../media/image227.jpeg"/><Relationship Id="rId5" Type="http://schemas.openxmlformats.org/officeDocument/2006/relationships/image" Target="../media/image228.jpeg"/><Relationship Id="rId6" Type="http://schemas.openxmlformats.org/officeDocument/2006/relationships/image" Target="../media/image229.jpeg"/><Relationship Id="rId7" Type="http://schemas.openxmlformats.org/officeDocument/2006/relationships/image" Target="../media/image230.jpeg"/><Relationship Id="rId8" Type="http://schemas.openxmlformats.org/officeDocument/2006/relationships/image" Target="../media/image231.jpeg"/><Relationship Id="rId9" Type="http://schemas.openxmlformats.org/officeDocument/2006/relationships/slideLayout" Target="../slideLayouts/slideLayout13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32.jpeg"/><Relationship Id="rId2" Type="http://schemas.openxmlformats.org/officeDocument/2006/relationships/image" Target="../media/image233.jpeg"/><Relationship Id="rId3" Type="http://schemas.openxmlformats.org/officeDocument/2006/relationships/image" Target="../media/image234.jpeg"/><Relationship Id="rId4" Type="http://schemas.openxmlformats.org/officeDocument/2006/relationships/image" Target="../media/image235.jpeg"/><Relationship Id="rId5" Type="http://schemas.openxmlformats.org/officeDocument/2006/relationships/image" Target="../media/image236.jpeg"/><Relationship Id="rId6" Type="http://schemas.openxmlformats.org/officeDocument/2006/relationships/image" Target="../media/image237.jpeg"/><Relationship Id="rId7" Type="http://schemas.openxmlformats.org/officeDocument/2006/relationships/slideLayout" Target="../slideLayouts/slideLayout13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38.jpeg"/><Relationship Id="rId2" Type="http://schemas.openxmlformats.org/officeDocument/2006/relationships/image" Target="../media/image239.jpeg"/><Relationship Id="rId3" Type="http://schemas.openxmlformats.org/officeDocument/2006/relationships/image" Target="../media/image240.jpeg"/><Relationship Id="rId4" Type="http://schemas.openxmlformats.org/officeDocument/2006/relationships/image" Target="../media/image241.jpeg"/><Relationship Id="rId5" Type="http://schemas.openxmlformats.org/officeDocument/2006/relationships/image" Target="../media/image242.jpeg"/><Relationship Id="rId6" Type="http://schemas.openxmlformats.org/officeDocument/2006/relationships/image" Target="../media/image243.jpeg"/><Relationship Id="rId7" Type="http://schemas.openxmlformats.org/officeDocument/2006/relationships/slideLayout" Target="../slideLayouts/slideLayout13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44.jpeg"/><Relationship Id="rId2" Type="http://schemas.openxmlformats.org/officeDocument/2006/relationships/image" Target="../media/image245.jpeg"/><Relationship Id="rId3" Type="http://schemas.openxmlformats.org/officeDocument/2006/relationships/image" Target="../media/image246.jpeg"/><Relationship Id="rId4" Type="http://schemas.openxmlformats.org/officeDocument/2006/relationships/image" Target="../media/image247.jpeg"/><Relationship Id="rId5" Type="http://schemas.openxmlformats.org/officeDocument/2006/relationships/image" Target="../media/image248.jpeg"/><Relationship Id="rId6" Type="http://schemas.openxmlformats.org/officeDocument/2006/relationships/image" Target="../media/image249.jpeg"/><Relationship Id="rId7" Type="http://schemas.openxmlformats.org/officeDocument/2006/relationships/slideLayout" Target="../slideLayouts/slideLayout13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50.jpeg"/><Relationship Id="rId2" Type="http://schemas.openxmlformats.org/officeDocument/2006/relationships/image" Target="../media/image251.jpeg"/><Relationship Id="rId3" Type="http://schemas.openxmlformats.org/officeDocument/2006/relationships/image" Target="../media/image252.jpeg"/><Relationship Id="rId4" Type="http://schemas.openxmlformats.org/officeDocument/2006/relationships/image" Target="../media/image253.jpeg"/><Relationship Id="rId5" Type="http://schemas.openxmlformats.org/officeDocument/2006/relationships/image" Target="../media/image254.jpeg"/><Relationship Id="rId6" Type="http://schemas.openxmlformats.org/officeDocument/2006/relationships/image" Target="../media/image255.jpeg"/><Relationship Id="rId7" Type="http://schemas.openxmlformats.org/officeDocument/2006/relationships/image" Target="../media/image256.jpeg"/><Relationship Id="rId8" Type="http://schemas.openxmlformats.org/officeDocument/2006/relationships/image" Target="../media/image257.jpeg"/><Relationship Id="rId9" Type="http://schemas.openxmlformats.org/officeDocument/2006/relationships/image" Target="../media/image258.jpeg"/><Relationship Id="rId10" Type="http://schemas.openxmlformats.org/officeDocument/2006/relationships/image" Target="../media/image259.jpeg"/><Relationship Id="rId11" Type="http://schemas.openxmlformats.org/officeDocument/2006/relationships/image" Target="../media/image260.jpeg"/><Relationship Id="rId12" Type="http://schemas.openxmlformats.org/officeDocument/2006/relationships/slideLayout" Target="../slideLayouts/slideLayout133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261.jpeg"/><Relationship Id="rId2" Type="http://schemas.openxmlformats.org/officeDocument/2006/relationships/image" Target="../media/image262.jpeg"/><Relationship Id="rId3" Type="http://schemas.openxmlformats.org/officeDocument/2006/relationships/slideLayout" Target="../slideLayouts/slideLayout13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263.jpeg"/><Relationship Id="rId2" Type="http://schemas.openxmlformats.org/officeDocument/2006/relationships/image" Target="../media/image264.jpeg"/><Relationship Id="rId3" Type="http://schemas.openxmlformats.org/officeDocument/2006/relationships/image" Target="../media/image265.jpeg"/><Relationship Id="rId4" Type="http://schemas.openxmlformats.org/officeDocument/2006/relationships/image" Target="../media/image266.jpeg"/><Relationship Id="rId5" Type="http://schemas.openxmlformats.org/officeDocument/2006/relationships/image" Target="../media/image267.jpeg"/><Relationship Id="rId6" Type="http://schemas.openxmlformats.org/officeDocument/2006/relationships/image" Target="../media/image268.jpeg"/><Relationship Id="rId7" Type="http://schemas.openxmlformats.org/officeDocument/2006/relationships/image" Target="../media/image269.jpeg"/><Relationship Id="rId8" Type="http://schemas.openxmlformats.org/officeDocument/2006/relationships/image" Target="../media/image270.jpeg"/><Relationship Id="rId9" Type="http://schemas.openxmlformats.org/officeDocument/2006/relationships/image" Target="../media/image271.jpeg"/><Relationship Id="rId10" Type="http://schemas.openxmlformats.org/officeDocument/2006/relationships/slideLayout" Target="../slideLayouts/slideLayout145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72.jpeg"/><Relationship Id="rId2" Type="http://schemas.openxmlformats.org/officeDocument/2006/relationships/image" Target="../media/image273.jpeg"/><Relationship Id="rId3" Type="http://schemas.openxmlformats.org/officeDocument/2006/relationships/image" Target="../media/image274.jpeg"/><Relationship Id="rId4" Type="http://schemas.openxmlformats.org/officeDocument/2006/relationships/image" Target="../media/image275.jpeg"/><Relationship Id="rId5" Type="http://schemas.openxmlformats.org/officeDocument/2006/relationships/image" Target="../media/image276.jpeg"/><Relationship Id="rId6" Type="http://schemas.openxmlformats.org/officeDocument/2006/relationships/image" Target="../media/image277.jpeg"/><Relationship Id="rId7" Type="http://schemas.openxmlformats.org/officeDocument/2006/relationships/slideLayout" Target="../slideLayouts/slideLayout145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278.jpeg"/><Relationship Id="rId2" Type="http://schemas.openxmlformats.org/officeDocument/2006/relationships/image" Target="../media/image279.jpeg"/><Relationship Id="rId3" Type="http://schemas.openxmlformats.org/officeDocument/2006/relationships/image" Target="../media/image280.jpeg"/><Relationship Id="rId4" Type="http://schemas.openxmlformats.org/officeDocument/2006/relationships/image" Target="../media/image281.jpeg"/><Relationship Id="rId5" Type="http://schemas.openxmlformats.org/officeDocument/2006/relationships/image" Target="../media/image282.jpeg"/><Relationship Id="rId6" Type="http://schemas.openxmlformats.org/officeDocument/2006/relationships/slideLayout" Target="../slideLayouts/slideLayout145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283.jpeg"/><Relationship Id="rId2" Type="http://schemas.openxmlformats.org/officeDocument/2006/relationships/slideLayout" Target="../slideLayouts/slideLayout14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4" name="PlaceHolder 1"/>
          <p:cNvSpPr>
            <a:spLocks noGrp="1"/>
          </p:cNvSpPr>
          <p:nvPr>
            <p:ph/>
          </p:nvPr>
        </p:nvSpPr>
        <p:spPr>
          <a:xfrm rot="300000">
            <a:off x="9463680" y="4758480"/>
            <a:ext cx="1291680" cy="1123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  <a:spcBef>
                <a:spcPts val="1001"/>
              </a:spcBef>
              <a:spcAft>
                <a:spcPts val="499"/>
              </a:spcAft>
              <a:tabLst>
                <a:tab algn="l" pos="0"/>
              </a:tabLst>
            </a:pPr>
            <a:r>
              <a:rPr b="0" lang="sr-RS" sz="1800" spc="-1" strike="noStrike">
                <a:solidFill>
                  <a:srgbClr val="000000"/>
                </a:solidFill>
                <a:latin typeface="Gill Sans MT"/>
              </a:rPr>
              <a:t>Васпитач:</a:t>
            </a:r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spcAft>
                <a:spcPts val="499"/>
              </a:spcAft>
              <a:tabLst>
                <a:tab algn="l" pos="0"/>
              </a:tabLst>
            </a:pPr>
            <a:r>
              <a:rPr b="0" lang="sr-RS" sz="1800" spc="-1" strike="noStrike">
                <a:solidFill>
                  <a:srgbClr val="000000"/>
                </a:solidFill>
                <a:latin typeface="Gill Sans MT"/>
              </a:rPr>
              <a:t>Јелена Јовановић</a:t>
            </a:r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55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E22AEBA7-BCFE-4346-8C17-C28DC46DC7C3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856" name="PlaceHolder 3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ffffff"/>
                </a:solidFill>
                <a:latin typeface="Gill Sans MT"/>
              </a:rPr>
              <a:t> </a:t>
            </a:r>
            <a:r>
              <a:rPr b="0" lang="sr-RS" sz="3200" spc="-151" strike="noStrike">
                <a:solidFill>
                  <a:srgbClr val="ffffff"/>
                </a:solidFill>
                <a:latin typeface="Gill Sans MT"/>
              </a:rPr>
              <a:t>Учимо и живимо заједно Читлук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57" name="Picture Placeholder 7"/>
          <p:cNvSpPr/>
          <p:nvPr/>
        </p:nvSpPr>
        <p:spPr>
          <a:xfrm>
            <a:off x="3744720" y="1019160"/>
            <a:ext cx="4831200" cy="5046120"/>
          </a:xfrm>
          <a:custGeom>
            <a:avLst/>
            <a:gdLst/>
            <a:ahLst/>
            <a:rect l="l" t="t" r="r" b="b"/>
            <a:pathLst>
              <a:path w="4831630" h="5046530">
                <a:moveTo>
                  <a:pt x="4447787" y="0"/>
                </a:moveTo>
                <a:lnTo>
                  <a:pt x="4831630" y="4681879"/>
                </a:lnTo>
                <a:lnTo>
                  <a:pt x="383843" y="5046530"/>
                </a:lnTo>
                <a:lnTo>
                  <a:pt x="0" y="364651"/>
                </a:ln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8" name="PlaceHolder 1"/>
          <p:cNvSpPr>
            <a:spLocks noGrp="1"/>
          </p:cNvSpPr>
          <p:nvPr>
            <p:ph/>
          </p:nvPr>
        </p:nvSpPr>
        <p:spPr>
          <a:xfrm rot="21397200">
            <a:off x="2908800" y="2375640"/>
            <a:ext cx="1291680" cy="1123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en-US" sz="21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59" name="Picture Placeholder 5"/>
          <p:cNvSpPr/>
          <p:nvPr/>
        </p:nvSpPr>
        <p:spPr>
          <a:xfrm rot="21406200">
            <a:off x="-104760" y="-100800"/>
            <a:ext cx="4562640" cy="4007880"/>
          </a:xfrm>
          <a:custGeom>
            <a:avLst/>
            <a:gdLst/>
            <a:ahLst/>
            <a:rect l="l" t="t" r="r" b="b"/>
            <a:pathLst>
              <a:path w="3826179" h="4008160">
                <a:moveTo>
                  <a:pt x="188987" y="0"/>
                </a:moveTo>
                <a:lnTo>
                  <a:pt x="3826179" y="179538"/>
                </a:lnTo>
                <a:lnTo>
                  <a:pt x="3637191" y="4008160"/>
                </a:lnTo>
                <a:lnTo>
                  <a:pt x="0" y="3828621"/>
                </a:ln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60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BB0F16D3-A50A-4539-B173-FED33DAEF8E3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861" name="Picture 6" descr="IMG_20211130_104735.jpg"/>
          <p:cNvPicPr/>
          <p:nvPr/>
        </p:nvPicPr>
        <p:blipFill>
          <a:blip r:embed="rId2"/>
          <a:stretch/>
        </p:blipFill>
        <p:spPr>
          <a:xfrm rot="16200000">
            <a:off x="4322520" y="-648360"/>
            <a:ext cx="3059280" cy="4079160"/>
          </a:xfrm>
          <a:prstGeom prst="rect">
            <a:avLst/>
          </a:prstGeom>
          <a:ln w="0">
            <a:noFill/>
          </a:ln>
        </p:spPr>
      </p:pic>
      <p:pic>
        <p:nvPicPr>
          <p:cNvPr id="1862" name="Picture 7" descr="IMG_20211130_105227.jpg"/>
          <p:cNvPicPr/>
          <p:nvPr/>
        </p:nvPicPr>
        <p:blipFill>
          <a:blip r:embed="rId3"/>
          <a:stretch/>
        </p:blipFill>
        <p:spPr>
          <a:xfrm>
            <a:off x="0" y="2735640"/>
            <a:ext cx="4479120" cy="3485520"/>
          </a:xfrm>
          <a:prstGeom prst="rect">
            <a:avLst/>
          </a:prstGeom>
          <a:ln w="0">
            <a:noFill/>
          </a:ln>
        </p:spPr>
      </p:pic>
      <p:pic>
        <p:nvPicPr>
          <p:cNvPr id="1863" name="Picture 8" descr="IMG_20211130_105445.jpg"/>
          <p:cNvPicPr/>
          <p:nvPr/>
        </p:nvPicPr>
        <p:blipFill>
          <a:blip r:embed="rId4"/>
          <a:stretch/>
        </p:blipFill>
        <p:spPr>
          <a:xfrm>
            <a:off x="7905600" y="0"/>
            <a:ext cx="4286160" cy="6857640"/>
          </a:xfrm>
          <a:prstGeom prst="rect">
            <a:avLst/>
          </a:prstGeom>
          <a:ln w="0">
            <a:noFill/>
          </a:ln>
        </p:spPr>
      </p:pic>
      <p:pic>
        <p:nvPicPr>
          <p:cNvPr id="1864" name="Picture 9" descr="IMG_20211130_105603.jpg"/>
          <p:cNvPicPr/>
          <p:nvPr/>
        </p:nvPicPr>
        <p:blipFill>
          <a:blip r:embed="rId5"/>
          <a:stretch/>
        </p:blipFill>
        <p:spPr>
          <a:xfrm>
            <a:off x="4386960" y="2725200"/>
            <a:ext cx="3541320" cy="4150440"/>
          </a:xfrm>
          <a:prstGeom prst="rect">
            <a:avLst/>
          </a:prstGeom>
          <a:ln w="0">
            <a:noFill/>
          </a:ln>
        </p:spPr>
      </p:pic>
      <p:sp>
        <p:nvSpPr>
          <p:cNvPr id="1865" name="TextBox 12"/>
          <p:cNvSpPr/>
          <p:nvPr/>
        </p:nvSpPr>
        <p:spPr>
          <a:xfrm>
            <a:off x="8322120" y="185040"/>
            <a:ext cx="361080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66" name="TextBox 15"/>
          <p:cNvSpPr/>
          <p:nvPr/>
        </p:nvSpPr>
        <p:spPr>
          <a:xfrm>
            <a:off x="0" y="6458040"/>
            <a:ext cx="4004640" cy="395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i="1" lang="sr-RS" sz="2000" spc="-1" strike="noStrike">
                <a:solidFill>
                  <a:srgbClr val="ffff00"/>
                </a:solidFill>
                <a:latin typeface="Gill Sans MT"/>
              </a:rPr>
              <a:t>У сусрет празницима...</a:t>
            </a:r>
            <a:endParaRPr b="0" lang="sr-Latn-RS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7" name="PlaceHolder 1"/>
          <p:cNvSpPr>
            <a:spLocks noGrp="1"/>
          </p:cNvSpPr>
          <p:nvPr>
            <p:ph type="title"/>
          </p:nvPr>
        </p:nvSpPr>
        <p:spPr>
          <a:xfrm>
            <a:off x="3897000" y="324000"/>
            <a:ext cx="40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ffff00"/>
                </a:solidFill>
                <a:latin typeface="Gill Sans MT"/>
              </a:rPr>
              <a:t>Боравак на отвореном ...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868" name="Picture Placeholder 5" descr="IMG_20211202_110941.jpg"/>
          <p:cNvPicPr/>
          <p:nvPr/>
        </p:nvPicPr>
        <p:blipFill>
          <a:blip r:embed="rId1"/>
          <a:stretch/>
        </p:blipFill>
        <p:spPr>
          <a:xfrm rot="20684400">
            <a:off x="1774440" y="938520"/>
            <a:ext cx="2524680" cy="2657160"/>
          </a:xfrm>
          <a:prstGeom prst="rect">
            <a:avLst/>
          </a:prstGeom>
          <a:ln w="0">
            <a:noFill/>
          </a:ln>
        </p:spPr>
      </p:pic>
      <p:pic>
        <p:nvPicPr>
          <p:cNvPr id="1869" name="Picture Placeholder 6" descr="IMG_20211202_110946.jpg"/>
          <p:cNvPicPr/>
          <p:nvPr/>
        </p:nvPicPr>
        <p:blipFill>
          <a:blip r:embed="rId2"/>
          <a:stretch/>
        </p:blipFill>
        <p:spPr>
          <a:xfrm rot="19165800">
            <a:off x="7560720" y="993240"/>
            <a:ext cx="2626200" cy="2763720"/>
          </a:xfrm>
          <a:prstGeom prst="rect">
            <a:avLst/>
          </a:prstGeom>
          <a:ln w="0">
            <a:noFill/>
          </a:ln>
        </p:spPr>
      </p:pic>
      <p:sp>
        <p:nvSpPr>
          <p:cNvPr id="1870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86B83228-44E2-4132-AD45-D26600C5A70E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871" name="Picture 7" descr="IMG_20211202_111428.jpg"/>
          <p:cNvPicPr/>
          <p:nvPr/>
        </p:nvPicPr>
        <p:blipFill>
          <a:blip r:embed="rId3"/>
          <a:stretch/>
        </p:blipFill>
        <p:spPr>
          <a:xfrm>
            <a:off x="4199400" y="2992680"/>
            <a:ext cx="3777120" cy="2832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ffff00"/>
                </a:solidFill>
                <a:latin typeface="Gill Sans MT"/>
              </a:rPr>
              <a:t>Слободне активности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873" name="Picture Placeholder 11" descr="IMG_20211202_094052.jpg"/>
          <p:cNvPicPr/>
          <p:nvPr/>
        </p:nvPicPr>
        <p:blipFill>
          <a:blip r:embed="rId1"/>
          <a:stretch/>
        </p:blipFill>
        <p:spPr>
          <a:xfrm rot="21240000">
            <a:off x="937080" y="1052640"/>
            <a:ext cx="2055600" cy="2163240"/>
          </a:xfrm>
          <a:prstGeom prst="rect">
            <a:avLst/>
          </a:prstGeom>
          <a:ln w="0">
            <a:noFill/>
          </a:ln>
        </p:spPr>
      </p:pic>
      <p:pic>
        <p:nvPicPr>
          <p:cNvPr id="1874" name="Picture Placeholder 12" descr="IMG_20211202_094030.jpg"/>
          <p:cNvPicPr/>
          <p:nvPr/>
        </p:nvPicPr>
        <p:blipFill>
          <a:blip r:embed="rId2"/>
          <a:stretch/>
        </p:blipFill>
        <p:spPr>
          <a:xfrm>
            <a:off x="3720240" y="979200"/>
            <a:ext cx="2055600" cy="2163240"/>
          </a:xfrm>
          <a:prstGeom prst="rect">
            <a:avLst/>
          </a:prstGeom>
          <a:ln w="0">
            <a:noFill/>
          </a:ln>
        </p:spPr>
      </p:pic>
      <p:pic>
        <p:nvPicPr>
          <p:cNvPr id="1875" name="Picture Placeholder 13" descr="IMG_20211202_094618_1.jpg"/>
          <p:cNvPicPr/>
          <p:nvPr/>
        </p:nvPicPr>
        <p:blipFill>
          <a:blip r:embed="rId3"/>
          <a:stretch/>
        </p:blipFill>
        <p:spPr>
          <a:xfrm rot="360000">
            <a:off x="6497640" y="1215000"/>
            <a:ext cx="2055600" cy="2163240"/>
          </a:xfrm>
          <a:prstGeom prst="rect">
            <a:avLst/>
          </a:prstGeom>
          <a:ln w="0">
            <a:noFill/>
          </a:ln>
        </p:spPr>
      </p:pic>
      <p:pic>
        <p:nvPicPr>
          <p:cNvPr id="1876" name="Picture Placeholder 14" descr="IMG_20211202_101030.jpg"/>
          <p:cNvPicPr/>
          <p:nvPr/>
        </p:nvPicPr>
        <p:blipFill>
          <a:blip r:embed="rId4"/>
          <a:stretch/>
        </p:blipFill>
        <p:spPr>
          <a:xfrm rot="240000">
            <a:off x="9169560" y="1216080"/>
            <a:ext cx="2055600" cy="2163240"/>
          </a:xfrm>
          <a:prstGeom prst="rect">
            <a:avLst/>
          </a:prstGeom>
          <a:ln w="0">
            <a:noFill/>
          </a:ln>
        </p:spPr>
      </p:pic>
      <p:pic>
        <p:nvPicPr>
          <p:cNvPr id="1877" name="Picture Placeholder 15" descr="IMG_20211202_094041.jpg"/>
          <p:cNvPicPr/>
          <p:nvPr/>
        </p:nvPicPr>
        <p:blipFill>
          <a:blip r:embed="rId5"/>
          <a:stretch/>
        </p:blipFill>
        <p:spPr>
          <a:xfrm rot="21420000">
            <a:off x="973440" y="3572640"/>
            <a:ext cx="2055600" cy="2163240"/>
          </a:xfrm>
          <a:prstGeom prst="rect">
            <a:avLst/>
          </a:prstGeom>
          <a:ln w="0">
            <a:noFill/>
          </a:ln>
        </p:spPr>
      </p:pic>
      <p:pic>
        <p:nvPicPr>
          <p:cNvPr id="1878" name="Picture Placeholder 19" descr="IMG_20211202_103851.jpg"/>
          <p:cNvPicPr/>
          <p:nvPr/>
        </p:nvPicPr>
        <p:blipFill>
          <a:blip r:embed="rId6"/>
          <a:stretch/>
        </p:blipFill>
        <p:spPr>
          <a:xfrm rot="21480000">
            <a:off x="6589800" y="3693960"/>
            <a:ext cx="2055600" cy="2163240"/>
          </a:xfrm>
          <a:prstGeom prst="rect">
            <a:avLst/>
          </a:prstGeom>
          <a:ln w="0">
            <a:noFill/>
          </a:ln>
        </p:spPr>
      </p:pic>
      <p:pic>
        <p:nvPicPr>
          <p:cNvPr id="1879" name="Picture Placeholder 20" descr="IMG_20211202_103918.jpg"/>
          <p:cNvPicPr/>
          <p:nvPr/>
        </p:nvPicPr>
        <p:blipFill>
          <a:blip r:embed="rId7"/>
          <a:stretch/>
        </p:blipFill>
        <p:spPr>
          <a:xfrm rot="60000">
            <a:off x="9133920" y="3630240"/>
            <a:ext cx="2055600" cy="2163240"/>
          </a:xfrm>
          <a:prstGeom prst="rect">
            <a:avLst/>
          </a:prstGeom>
          <a:ln w="0">
            <a:noFill/>
          </a:ln>
        </p:spPr>
      </p:pic>
      <p:sp>
        <p:nvSpPr>
          <p:cNvPr id="1880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32584383-56E6-4F68-B9A0-51B2710965E8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881" name="Picture Placeholder 18" descr="IMG_20211202_103924.jpg"/>
          <p:cNvPicPr/>
          <p:nvPr/>
        </p:nvPicPr>
        <p:blipFill>
          <a:blip r:embed="rId8"/>
          <a:stretch/>
        </p:blipFill>
        <p:spPr>
          <a:xfrm>
            <a:off x="3945240" y="3553200"/>
            <a:ext cx="2055600" cy="2163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2" name="PlaceHolder 1"/>
          <p:cNvSpPr>
            <a:spLocks noGrp="1"/>
          </p:cNvSpPr>
          <p:nvPr>
            <p:ph type="title"/>
          </p:nvPr>
        </p:nvSpPr>
        <p:spPr>
          <a:xfrm>
            <a:off x="924120" y="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ffff00"/>
                </a:solidFill>
                <a:latin typeface="Gill Sans MT"/>
              </a:rPr>
              <a:t>Пројекат Кишобран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883" name="Picture Placeholder 4" descr="IMG_20211203_103930.jpg"/>
          <p:cNvPicPr/>
          <p:nvPr/>
        </p:nvPicPr>
        <p:blipFill>
          <a:blip r:embed="rId1"/>
          <a:stretch/>
        </p:blipFill>
        <p:spPr>
          <a:xfrm rot="180000">
            <a:off x="3236760" y="2469960"/>
            <a:ext cx="4433760" cy="2264760"/>
          </a:xfrm>
          <a:prstGeom prst="rect">
            <a:avLst/>
          </a:prstGeom>
          <a:ln w="0">
            <a:noFill/>
          </a:ln>
        </p:spPr>
      </p:pic>
      <p:sp>
        <p:nvSpPr>
          <p:cNvPr id="1884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71C62F9A-E1EC-47AA-88F9-799E2BB03F4D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885" name="Picture 5" descr="IMG_20211202_113518.jpg"/>
          <p:cNvPicPr/>
          <p:nvPr/>
        </p:nvPicPr>
        <p:blipFill>
          <a:blip r:embed="rId2"/>
          <a:stretch/>
        </p:blipFill>
        <p:spPr>
          <a:xfrm>
            <a:off x="7547040" y="-68400"/>
            <a:ext cx="4644360" cy="6926040"/>
          </a:xfrm>
          <a:prstGeom prst="rect">
            <a:avLst/>
          </a:prstGeom>
          <a:ln w="0">
            <a:noFill/>
          </a:ln>
        </p:spPr>
      </p:pic>
      <p:pic>
        <p:nvPicPr>
          <p:cNvPr id="1886" name="Picture 6" descr="IMG_20211203_091228.jpg"/>
          <p:cNvPicPr/>
          <p:nvPr/>
        </p:nvPicPr>
        <p:blipFill>
          <a:blip r:embed="rId3"/>
          <a:stretch/>
        </p:blipFill>
        <p:spPr>
          <a:xfrm>
            <a:off x="2755800" y="466200"/>
            <a:ext cx="2744280" cy="2058120"/>
          </a:xfrm>
          <a:prstGeom prst="rect">
            <a:avLst/>
          </a:prstGeom>
          <a:ln w="0">
            <a:noFill/>
          </a:ln>
        </p:spPr>
      </p:pic>
      <p:pic>
        <p:nvPicPr>
          <p:cNvPr id="1887" name="Picture 7" descr="IMG_20211203_091231.jpg"/>
          <p:cNvPicPr/>
          <p:nvPr/>
        </p:nvPicPr>
        <p:blipFill>
          <a:blip r:embed="rId4"/>
          <a:stretch/>
        </p:blipFill>
        <p:spPr>
          <a:xfrm>
            <a:off x="0" y="4655520"/>
            <a:ext cx="3624120" cy="2400120"/>
          </a:xfrm>
          <a:prstGeom prst="rect">
            <a:avLst/>
          </a:prstGeom>
          <a:ln w="0">
            <a:noFill/>
          </a:ln>
        </p:spPr>
      </p:pic>
      <p:pic>
        <p:nvPicPr>
          <p:cNvPr id="1888" name="Picture 8" descr="IMG_20211203_092158.jpg"/>
          <p:cNvPicPr/>
          <p:nvPr/>
        </p:nvPicPr>
        <p:blipFill>
          <a:blip r:embed="rId5"/>
          <a:stretch/>
        </p:blipFill>
        <p:spPr>
          <a:xfrm>
            <a:off x="0" y="481320"/>
            <a:ext cx="2768040" cy="2075760"/>
          </a:xfrm>
          <a:prstGeom prst="rect">
            <a:avLst/>
          </a:prstGeom>
          <a:ln w="0">
            <a:noFill/>
          </a:ln>
        </p:spPr>
      </p:pic>
      <p:pic>
        <p:nvPicPr>
          <p:cNvPr id="1889" name="Picture 9" descr="IMG_20211203_092200.jpg"/>
          <p:cNvPicPr/>
          <p:nvPr/>
        </p:nvPicPr>
        <p:blipFill>
          <a:blip r:embed="rId6"/>
          <a:stretch/>
        </p:blipFill>
        <p:spPr>
          <a:xfrm>
            <a:off x="0" y="2481120"/>
            <a:ext cx="3305160" cy="2478600"/>
          </a:xfrm>
          <a:prstGeom prst="rect">
            <a:avLst/>
          </a:prstGeom>
          <a:ln w="0">
            <a:noFill/>
          </a:ln>
        </p:spPr>
      </p:pic>
      <p:pic>
        <p:nvPicPr>
          <p:cNvPr id="1890" name="Picture 10" descr="IMG_20211203_101626.jpg"/>
          <p:cNvPicPr/>
          <p:nvPr/>
        </p:nvPicPr>
        <p:blipFill>
          <a:blip r:embed="rId7"/>
          <a:stretch/>
        </p:blipFill>
        <p:spPr>
          <a:xfrm>
            <a:off x="3548520" y="4632840"/>
            <a:ext cx="4148640" cy="2394720"/>
          </a:xfrm>
          <a:prstGeom prst="rect">
            <a:avLst/>
          </a:prstGeom>
          <a:ln w="0">
            <a:noFill/>
          </a:ln>
        </p:spPr>
      </p:pic>
      <p:pic>
        <p:nvPicPr>
          <p:cNvPr id="1891" name="Picture 11" descr="IMG_20211203_092210.jpg"/>
          <p:cNvPicPr/>
          <p:nvPr/>
        </p:nvPicPr>
        <p:blipFill>
          <a:blip r:embed="rId8"/>
          <a:stretch/>
        </p:blipFill>
        <p:spPr>
          <a:xfrm>
            <a:off x="5441040" y="532440"/>
            <a:ext cx="2701800" cy="2026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2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ffff00"/>
                </a:solidFill>
                <a:latin typeface="Gill Sans MT"/>
              </a:rPr>
              <a:t>Пројекат  Кишобран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893" name="Picture Placeholder 6"/>
          <p:cNvSpPr/>
          <p:nvPr/>
        </p:nvSpPr>
        <p:spPr>
          <a:xfrm rot="21120000">
            <a:off x="552600" y="2435400"/>
            <a:ext cx="1981080" cy="2379240"/>
          </a:xfrm>
          <a:custGeom>
            <a:avLst/>
            <a:gdLst/>
            <a:ahLst/>
            <a:rect l="l" t="t" r="r" b="b"/>
            <a:pathLst>
              <a:path w="1981348" h="2379600">
                <a:moveTo>
                  <a:pt x="1981348" y="0"/>
                </a:moveTo>
                <a:lnTo>
                  <a:pt x="1646917" y="2379600"/>
                </a:lnTo>
                <a:lnTo>
                  <a:pt x="0" y="2379600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894" name="Picture Placeholder 8" descr="IMG_20211207_082356.jpg"/>
          <p:cNvPicPr/>
          <p:nvPr/>
        </p:nvPicPr>
        <p:blipFill>
          <a:blip r:embed="rId2"/>
          <a:stretch/>
        </p:blipFill>
        <p:spPr>
          <a:xfrm>
            <a:off x="2558520" y="2069640"/>
            <a:ext cx="2260800" cy="2379240"/>
          </a:xfrm>
          <a:prstGeom prst="rect">
            <a:avLst/>
          </a:prstGeom>
          <a:ln w="0">
            <a:noFill/>
          </a:ln>
        </p:spPr>
      </p:pic>
      <p:sp>
        <p:nvSpPr>
          <p:cNvPr id="1895" name="Picture Placeholder 7"/>
          <p:cNvSpPr/>
          <p:nvPr/>
        </p:nvSpPr>
        <p:spPr>
          <a:xfrm rot="180000">
            <a:off x="4956480" y="2261880"/>
            <a:ext cx="1498320" cy="2379240"/>
          </a:xfrm>
          <a:custGeom>
            <a:avLst/>
            <a:gdLst/>
            <a:ahLst/>
            <a:rect l="l" t="t" r="r" b="b"/>
            <a:pathLst>
              <a:path w="1498619" h="2379600">
                <a:moveTo>
                  <a:pt x="0" y="0"/>
                </a:moveTo>
                <a:lnTo>
                  <a:pt x="1498619" y="0"/>
                </a:lnTo>
                <a:lnTo>
                  <a:pt x="1498619" y="2379600"/>
                </a:lnTo>
                <a:lnTo>
                  <a:pt x="124710" y="2379600"/>
                </a:lnTo>
                <a:close/>
              </a:path>
            </a:pathLst>
          </a:cu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96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5F412D8D-1356-40B5-98E0-C5280515CE65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897" name="Picture 9" descr="IMG_20211223_094420.jpg"/>
          <p:cNvPicPr/>
          <p:nvPr/>
        </p:nvPicPr>
        <p:blipFill>
          <a:blip r:embed="rId4"/>
          <a:stretch/>
        </p:blipFill>
        <p:spPr>
          <a:xfrm>
            <a:off x="6701040" y="0"/>
            <a:ext cx="5490720" cy="4093920"/>
          </a:xfrm>
          <a:prstGeom prst="rect">
            <a:avLst/>
          </a:prstGeom>
          <a:ln w="0">
            <a:noFill/>
          </a:ln>
        </p:spPr>
      </p:pic>
      <p:pic>
        <p:nvPicPr>
          <p:cNvPr id="1898" name="Picture 10" descr="IMG_20211223_092111.jpg"/>
          <p:cNvPicPr/>
          <p:nvPr/>
        </p:nvPicPr>
        <p:blipFill>
          <a:blip r:embed="rId5"/>
          <a:stretch/>
        </p:blipFill>
        <p:spPr>
          <a:xfrm>
            <a:off x="6480360" y="4066920"/>
            <a:ext cx="3086280" cy="2790720"/>
          </a:xfrm>
          <a:prstGeom prst="rect">
            <a:avLst/>
          </a:prstGeom>
          <a:ln w="0">
            <a:noFill/>
          </a:ln>
        </p:spPr>
      </p:pic>
      <p:pic>
        <p:nvPicPr>
          <p:cNvPr id="1899" name="Picture 11" descr="IMG_20211223_092116.jpg"/>
          <p:cNvPicPr/>
          <p:nvPr/>
        </p:nvPicPr>
        <p:blipFill>
          <a:blip r:embed="rId6"/>
          <a:stretch/>
        </p:blipFill>
        <p:spPr>
          <a:xfrm>
            <a:off x="9471600" y="3998880"/>
            <a:ext cx="2720160" cy="2858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0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ffffff"/>
                </a:solidFill>
                <a:latin typeface="Gill Sans MT"/>
              </a:rPr>
              <a:t>Празнична  чаролија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1901" name="Picture Placeholder 8"/>
          <p:cNvSpPr/>
          <p:nvPr/>
        </p:nvSpPr>
        <p:spPr>
          <a:xfrm rot="21300000">
            <a:off x="2957040" y="1310760"/>
            <a:ext cx="1917720" cy="2163240"/>
          </a:xfrm>
          <a:custGeom>
            <a:avLst/>
            <a:gdLst/>
            <a:ahLst/>
            <a:rect l="l" t="t" r="r" b="b"/>
            <a:pathLst>
              <a:path w="1918003" h="2163600">
                <a:moveTo>
                  <a:pt x="1918003" y="0"/>
                </a:moveTo>
                <a:lnTo>
                  <a:pt x="1728712" y="2163600"/>
                </a:lnTo>
                <a:lnTo>
                  <a:pt x="0" y="2163600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1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902" name="Picture Placeholder 9" descr="IMG_20211206_084728.jpg"/>
          <p:cNvPicPr/>
          <p:nvPr/>
        </p:nvPicPr>
        <p:blipFill>
          <a:blip r:embed="rId2"/>
          <a:stretch/>
        </p:blipFill>
        <p:spPr>
          <a:xfrm>
            <a:off x="4959000" y="1109160"/>
            <a:ext cx="2055600" cy="2163240"/>
          </a:xfrm>
          <a:prstGeom prst="rect">
            <a:avLst/>
          </a:prstGeom>
          <a:ln w="0">
            <a:noFill/>
          </a:ln>
        </p:spPr>
      </p:pic>
      <p:sp>
        <p:nvSpPr>
          <p:cNvPr id="1903" name="Picture Placeholder 10"/>
          <p:cNvSpPr/>
          <p:nvPr/>
        </p:nvSpPr>
        <p:spPr>
          <a:xfrm rot="180000">
            <a:off x="7138800" y="1232640"/>
            <a:ext cx="1932840" cy="2163240"/>
          </a:xfrm>
          <a:custGeom>
            <a:avLst/>
            <a:gdLst/>
            <a:ahLst/>
            <a:rect l="l" t="t" r="r" b="b"/>
            <a:pathLst>
              <a:path w="1933347" h="2163600">
                <a:moveTo>
                  <a:pt x="0" y="0"/>
                </a:moveTo>
                <a:lnTo>
                  <a:pt x="1933347" y="0"/>
                </a:lnTo>
                <a:lnTo>
                  <a:pt x="1933347" y="2163600"/>
                </a:lnTo>
                <a:lnTo>
                  <a:pt x="113390" y="2163600"/>
                </a:lnTo>
                <a:close/>
              </a:path>
            </a:pathLst>
          </a:cu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904" name="Picture Placeholder 11" descr="IMG_20211206_085835.jpg"/>
          <p:cNvPicPr/>
          <p:nvPr/>
        </p:nvPicPr>
        <p:blipFill>
          <a:blip r:embed="rId4"/>
          <a:stretch/>
        </p:blipFill>
        <p:spPr>
          <a:xfrm rot="240000">
            <a:off x="5666040" y="3714120"/>
            <a:ext cx="2055600" cy="2163240"/>
          </a:xfrm>
          <a:prstGeom prst="rect">
            <a:avLst/>
          </a:prstGeom>
          <a:ln w="0">
            <a:noFill/>
          </a:ln>
        </p:spPr>
      </p:pic>
      <p:pic>
        <p:nvPicPr>
          <p:cNvPr id="1905" name="Picture Placeholder 12" descr="IMG_20211206_092712.jpg"/>
          <p:cNvPicPr/>
          <p:nvPr/>
        </p:nvPicPr>
        <p:blipFill>
          <a:blip r:embed="rId5"/>
          <a:stretch/>
        </p:blipFill>
        <p:spPr>
          <a:xfrm rot="21360000">
            <a:off x="8196840" y="3696120"/>
            <a:ext cx="2055600" cy="2163240"/>
          </a:xfrm>
          <a:prstGeom prst="rect">
            <a:avLst/>
          </a:prstGeom>
          <a:ln w="0">
            <a:noFill/>
          </a:ln>
        </p:spPr>
      </p:pic>
      <p:sp>
        <p:nvSpPr>
          <p:cNvPr id="1906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3F14C90C-E7D5-40D6-95C9-172A65BD2460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7" name="Picture Placeholder 4" descr="IMG_20211207_092316.jpg"/>
          <p:cNvPicPr/>
          <p:nvPr/>
        </p:nvPicPr>
        <p:blipFill>
          <a:blip r:embed="rId1"/>
          <a:stretch/>
        </p:blipFill>
        <p:spPr>
          <a:xfrm>
            <a:off x="0" y="3313800"/>
            <a:ext cx="3367440" cy="3543840"/>
          </a:xfrm>
          <a:prstGeom prst="rect">
            <a:avLst/>
          </a:prstGeom>
          <a:ln w="0">
            <a:noFill/>
          </a:ln>
        </p:spPr>
      </p:pic>
      <p:sp>
        <p:nvSpPr>
          <p:cNvPr id="1908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8C3279EA-2DA1-4DD8-8C4B-42AA7D689373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09" name="Picture 5" descr="IMG_20211207_092318.jpg"/>
          <p:cNvPicPr/>
          <p:nvPr/>
        </p:nvPicPr>
        <p:blipFill>
          <a:blip r:embed="rId2"/>
          <a:stretch/>
        </p:blipFill>
        <p:spPr>
          <a:xfrm>
            <a:off x="0" y="0"/>
            <a:ext cx="3438720" cy="3311640"/>
          </a:xfrm>
          <a:prstGeom prst="rect">
            <a:avLst/>
          </a:prstGeom>
          <a:ln w="0">
            <a:noFill/>
          </a:ln>
        </p:spPr>
      </p:pic>
      <p:pic>
        <p:nvPicPr>
          <p:cNvPr id="1910" name="Picture 6" descr="IMG_20211207_103220.jpg"/>
          <p:cNvPicPr/>
          <p:nvPr/>
        </p:nvPicPr>
        <p:blipFill>
          <a:blip r:embed="rId3"/>
          <a:stretch/>
        </p:blipFill>
        <p:spPr>
          <a:xfrm>
            <a:off x="3380400" y="0"/>
            <a:ext cx="4603320" cy="3821040"/>
          </a:xfrm>
          <a:prstGeom prst="rect">
            <a:avLst/>
          </a:prstGeom>
          <a:ln w="0">
            <a:noFill/>
          </a:ln>
        </p:spPr>
      </p:pic>
      <p:pic>
        <p:nvPicPr>
          <p:cNvPr id="1911" name="Picture 7" descr="IMG_20211207_103827.jpg"/>
          <p:cNvPicPr/>
          <p:nvPr/>
        </p:nvPicPr>
        <p:blipFill>
          <a:blip r:embed="rId4"/>
          <a:stretch/>
        </p:blipFill>
        <p:spPr>
          <a:xfrm>
            <a:off x="8011080" y="0"/>
            <a:ext cx="4180320" cy="6857640"/>
          </a:xfrm>
          <a:prstGeom prst="rect">
            <a:avLst/>
          </a:prstGeom>
          <a:ln w="0">
            <a:noFill/>
          </a:ln>
        </p:spPr>
      </p:pic>
      <p:pic>
        <p:nvPicPr>
          <p:cNvPr id="1912" name="Picture 8" descr="IMG_20211207_103335.jpg"/>
          <p:cNvPicPr/>
          <p:nvPr/>
        </p:nvPicPr>
        <p:blipFill>
          <a:blip r:embed="rId5"/>
          <a:stretch/>
        </p:blipFill>
        <p:spPr>
          <a:xfrm>
            <a:off x="3325680" y="3384720"/>
            <a:ext cx="4630680" cy="3472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3" name="Media Placeholder 5" descr="IMG_20211207_095757.jpg"/>
          <p:cNvPicPr/>
          <p:nvPr/>
        </p:nvPicPr>
        <p:blipFill>
          <a:blip r:embed="rId1"/>
          <a:stretch/>
        </p:blipFill>
        <p:spPr>
          <a:xfrm>
            <a:off x="4506480" y="1073520"/>
            <a:ext cx="3421800" cy="4562640"/>
          </a:xfrm>
          <a:prstGeom prst="rect">
            <a:avLst/>
          </a:prstGeom>
          <a:ln w="0">
            <a:noFill/>
          </a:ln>
        </p:spPr>
      </p:pic>
      <p:sp>
        <p:nvSpPr>
          <p:cNvPr id="1914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FE5C2886-1BC7-4491-B515-03115EF2A7AE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15" name="Picture 6" descr="IMG_20211207_100216_1.jpg"/>
          <p:cNvPicPr/>
          <p:nvPr/>
        </p:nvPicPr>
        <p:blipFill>
          <a:blip r:embed="rId2"/>
          <a:stretch/>
        </p:blipFill>
        <p:spPr>
          <a:xfrm>
            <a:off x="2323080" y="859680"/>
            <a:ext cx="1990440" cy="2653920"/>
          </a:xfrm>
          <a:prstGeom prst="rect">
            <a:avLst/>
          </a:prstGeom>
          <a:ln w="0">
            <a:noFill/>
          </a:ln>
        </p:spPr>
      </p:pic>
      <p:pic>
        <p:nvPicPr>
          <p:cNvPr id="1916" name="Picture 7" descr="IMG_20211207_100345.jpg"/>
          <p:cNvPicPr/>
          <p:nvPr/>
        </p:nvPicPr>
        <p:blipFill>
          <a:blip r:embed="rId3"/>
          <a:stretch/>
        </p:blipFill>
        <p:spPr>
          <a:xfrm>
            <a:off x="180360" y="846000"/>
            <a:ext cx="1836720" cy="2449080"/>
          </a:xfrm>
          <a:prstGeom prst="rect">
            <a:avLst/>
          </a:prstGeom>
          <a:ln w="0">
            <a:noFill/>
          </a:ln>
        </p:spPr>
      </p:pic>
      <p:pic>
        <p:nvPicPr>
          <p:cNvPr id="1917" name="Picture 8" descr="IMG_20211208_084915.jpg"/>
          <p:cNvPicPr/>
          <p:nvPr/>
        </p:nvPicPr>
        <p:blipFill>
          <a:blip r:embed="rId4"/>
          <a:stretch/>
        </p:blipFill>
        <p:spPr>
          <a:xfrm>
            <a:off x="8029080" y="3735720"/>
            <a:ext cx="4162680" cy="3121920"/>
          </a:xfrm>
          <a:prstGeom prst="rect">
            <a:avLst/>
          </a:prstGeom>
          <a:ln w="0">
            <a:noFill/>
          </a:ln>
        </p:spPr>
      </p:pic>
      <p:pic>
        <p:nvPicPr>
          <p:cNvPr id="1918" name="Picture 10" descr="IMG_20211207_100219.jpg"/>
          <p:cNvPicPr/>
          <p:nvPr/>
        </p:nvPicPr>
        <p:blipFill>
          <a:blip r:embed="rId5"/>
          <a:stretch/>
        </p:blipFill>
        <p:spPr>
          <a:xfrm>
            <a:off x="9106200" y="395640"/>
            <a:ext cx="2082600" cy="2777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9" name="Picture Placeholder 6" descr="IMG_20211213_091224.jpg"/>
          <p:cNvPicPr/>
          <p:nvPr/>
        </p:nvPicPr>
        <p:blipFill>
          <a:blip r:embed="rId1"/>
          <a:stretch/>
        </p:blipFill>
        <p:spPr>
          <a:xfrm rot="600000">
            <a:off x="-6043680" y="4577040"/>
            <a:ext cx="3009960" cy="3167640"/>
          </a:xfrm>
          <a:prstGeom prst="rect">
            <a:avLst/>
          </a:prstGeom>
          <a:ln w="0">
            <a:noFill/>
          </a:ln>
        </p:spPr>
      </p:pic>
      <p:sp>
        <p:nvSpPr>
          <p:cNvPr id="1920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F4854E32-2312-46B9-B6FB-EDE181336408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21" name="Picture Placeholder 13" descr="IMG_20211213_091158.jpg"/>
          <p:cNvPicPr/>
          <p:nvPr/>
        </p:nvPicPr>
        <p:blipFill>
          <a:blip r:embed="rId2"/>
          <a:stretch/>
        </p:blipFill>
        <p:spPr>
          <a:xfrm>
            <a:off x="4497120" y="2468880"/>
            <a:ext cx="3178080" cy="3440160"/>
          </a:xfrm>
          <a:prstGeom prst="rect">
            <a:avLst/>
          </a:prstGeom>
          <a:ln w="0">
            <a:noFill/>
          </a:ln>
        </p:spPr>
      </p:pic>
      <p:pic>
        <p:nvPicPr>
          <p:cNvPr id="1922" name="Picture 15" descr="IMG_20211213_091552.jpg"/>
          <p:cNvPicPr/>
          <p:nvPr/>
        </p:nvPicPr>
        <p:blipFill>
          <a:blip r:embed="rId3"/>
          <a:stretch/>
        </p:blipFill>
        <p:spPr>
          <a:xfrm rot="386400">
            <a:off x="1054080" y="2125440"/>
            <a:ext cx="2689920" cy="3586680"/>
          </a:xfrm>
          <a:prstGeom prst="rect">
            <a:avLst/>
          </a:prstGeom>
          <a:ln w="0">
            <a:noFill/>
          </a:ln>
        </p:spPr>
      </p:pic>
      <p:pic>
        <p:nvPicPr>
          <p:cNvPr id="1923" name="Picture Placeholder 17" descr="IMG_20211213_091511.jpg"/>
          <p:cNvPicPr/>
          <p:nvPr/>
        </p:nvPicPr>
        <p:blipFill>
          <a:blip r:embed="rId4"/>
          <a:stretch/>
        </p:blipFill>
        <p:spPr>
          <a:xfrm rot="21120000">
            <a:off x="8195400" y="2259720"/>
            <a:ext cx="3009960" cy="3167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4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6EA96740-9D8C-4469-B388-D94CB90FAC4F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25" name="Picture Placeholder 19" descr="IMG_20211213_091527.jpg"/>
          <p:cNvPicPr/>
          <p:nvPr/>
        </p:nvPicPr>
        <p:blipFill>
          <a:blip r:embed="rId1"/>
          <a:stretch/>
        </p:blipFill>
        <p:spPr>
          <a:xfrm>
            <a:off x="817920" y="35164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26" name="Picture Placeholder 20" descr="IMG_20211213_091536.jpg"/>
          <p:cNvPicPr/>
          <p:nvPr/>
        </p:nvPicPr>
        <p:blipFill>
          <a:blip r:embed="rId2"/>
          <a:stretch/>
        </p:blipFill>
        <p:spPr>
          <a:xfrm rot="1140000">
            <a:off x="7790040" y="1824120"/>
            <a:ext cx="1867320" cy="1965240"/>
          </a:xfrm>
          <a:prstGeom prst="rect">
            <a:avLst/>
          </a:prstGeom>
          <a:ln w="0">
            <a:noFill/>
          </a:ln>
        </p:spPr>
      </p:pic>
      <p:pic>
        <p:nvPicPr>
          <p:cNvPr id="1927" name="Picture Placeholder 21" descr="IMG_20211213_091553.jpg"/>
          <p:cNvPicPr/>
          <p:nvPr/>
        </p:nvPicPr>
        <p:blipFill>
          <a:blip r:embed="rId3"/>
          <a:stretch/>
        </p:blipFill>
        <p:spPr>
          <a:xfrm rot="780000">
            <a:off x="9857160" y="2642760"/>
            <a:ext cx="1867320" cy="1965240"/>
          </a:xfrm>
          <a:prstGeom prst="rect">
            <a:avLst/>
          </a:prstGeom>
          <a:ln w="0">
            <a:noFill/>
          </a:ln>
        </p:spPr>
      </p:pic>
      <p:pic>
        <p:nvPicPr>
          <p:cNvPr id="1928" name="Picture Placeholder 22" descr="IMG_20211213_093516.jpg"/>
          <p:cNvPicPr/>
          <p:nvPr/>
        </p:nvPicPr>
        <p:blipFill>
          <a:blip r:embed="rId4"/>
          <a:stretch/>
        </p:blipFill>
        <p:spPr>
          <a:xfrm rot="21240000">
            <a:off x="5055120" y="30063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29" name="Picture Placeholder 23" descr="IMG_20211213_093524.jpg"/>
          <p:cNvPicPr/>
          <p:nvPr/>
        </p:nvPicPr>
        <p:blipFill>
          <a:blip r:embed="rId5"/>
          <a:stretch/>
        </p:blipFill>
        <p:spPr>
          <a:xfrm rot="20700000">
            <a:off x="3293280" y="342648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0" name="PlaceHolder 1"/>
          <p:cNvSpPr>
            <a:spLocks noGrp="1"/>
          </p:cNvSpPr>
          <p:nvPr>
            <p:ph type="title"/>
          </p:nvPr>
        </p:nvSpPr>
        <p:spPr>
          <a:xfrm>
            <a:off x="1773360" y="196200"/>
            <a:ext cx="241632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Даривање ...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931" name="Picture Placeholder 9" descr="IMG_20211213_102755.jpg"/>
          <p:cNvPicPr/>
          <p:nvPr/>
        </p:nvPicPr>
        <p:blipFill>
          <a:blip r:embed="rId1"/>
          <a:stretch/>
        </p:blipFill>
        <p:spPr>
          <a:xfrm rot="120000">
            <a:off x="326520" y="839520"/>
            <a:ext cx="5301360" cy="5578920"/>
          </a:xfrm>
          <a:prstGeom prst="rect">
            <a:avLst/>
          </a:prstGeom>
          <a:ln w="0">
            <a:noFill/>
          </a:ln>
        </p:spPr>
      </p:pic>
      <p:pic>
        <p:nvPicPr>
          <p:cNvPr id="1932" name="Picture Placeholder 10" descr="IMG_20211214_074101.jpg"/>
          <p:cNvPicPr/>
          <p:nvPr/>
        </p:nvPicPr>
        <p:blipFill>
          <a:blip r:embed="rId2"/>
          <a:stretch/>
        </p:blipFill>
        <p:spPr>
          <a:xfrm rot="21480000">
            <a:off x="6558840" y="501840"/>
            <a:ext cx="5248080" cy="5523120"/>
          </a:xfrm>
          <a:prstGeom prst="rect">
            <a:avLst/>
          </a:prstGeom>
          <a:ln w="0">
            <a:noFill/>
          </a:ln>
        </p:spPr>
      </p:pic>
      <p:sp>
        <p:nvSpPr>
          <p:cNvPr id="1933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E5B94280-A9BE-4066-A09E-9A462E86EFFF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4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9AB49318-63F5-425F-A26C-660D9DE613CD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935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Отискивање 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936" name="Picture Placeholder 9" descr="IMG_20211214_094027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37" name="Picture Placeholder 10" descr="IMG_20211214_094531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38" name="Picture Placeholder 11" descr="IMG_20211214_094801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39" name="Picture Placeholder 12" descr="IMG_20211214_095045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40" name="Picture Placeholder 13" descr="IMG_20211214_095500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41" name="Picture Placeholder 14" descr="IMG_20211214_095920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2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D693484D-9F48-4C62-8DCB-F019C6687322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43" name="Picture Placeholder 9" descr="IMG_20211214_093943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44" name="Picture Placeholder 10" descr="IMG_20211214_094815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45" name="Picture Placeholder 11" descr="IMG_20211214_095134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46" name="Picture Placeholder 12" descr="IMG_20211214_100142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47" name="Picture Placeholder 13" descr="IMG_20211214_100158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48" name="Picture Placeholder 14" descr="IMG_20211214_095923_1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9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42D77212-E6C7-45BA-BC25-E38A0843380C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50" name="Picture Placeholder 9" descr="IMG_20211214_105319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51" name="Picture Placeholder 10" descr="IMG_20211214_105323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52" name="Picture Placeholder 11" descr="IMG_20211214_105326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53" name="Picture Placeholder 12" descr="IMG_20211214_105329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54" name="Picture Placeholder 13" descr="IMG_20211214_105333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55" name="Picture Placeholder 14" descr="IMG_20211214_105340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56" name="Picture 15" descr="IMG_20211214_105344.jpg"/>
          <p:cNvPicPr/>
          <p:nvPr/>
        </p:nvPicPr>
        <p:blipFill>
          <a:blip r:embed="rId7"/>
          <a:stretch/>
        </p:blipFill>
        <p:spPr>
          <a:xfrm>
            <a:off x="5843520" y="1173960"/>
            <a:ext cx="1785240" cy="2380320"/>
          </a:xfrm>
          <a:prstGeom prst="rect">
            <a:avLst/>
          </a:prstGeom>
          <a:ln w="0">
            <a:noFill/>
          </a:ln>
        </p:spPr>
      </p:pic>
      <p:pic>
        <p:nvPicPr>
          <p:cNvPr id="1957" name="Picture 16" descr="IMG_20211214_105349.jpg"/>
          <p:cNvPicPr/>
          <p:nvPr/>
        </p:nvPicPr>
        <p:blipFill>
          <a:blip r:embed="rId8"/>
          <a:stretch/>
        </p:blipFill>
        <p:spPr>
          <a:xfrm>
            <a:off x="9867600" y="4268880"/>
            <a:ext cx="1500840" cy="2001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8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07C113F5-9D71-4BB3-B2D2-B66B003D8D06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959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Даривање 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960" name="Picture Placeholder 9" descr="IMG_20211215_092147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61" name="Picture Placeholder 10" descr="IMG_20211215_092156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62" name="Picture Placeholder 11" descr="IMG_20211215_092205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63" name="Picture Placeholder 12" descr="IMG_20211215_092217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64" name="Picture Placeholder 13" descr="IMG_20211215_092221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65" name="Picture Placeholder 14" descr="IMG_20211221_081201.jpg"/>
          <p:cNvPicPr/>
          <p:nvPr/>
        </p:nvPicPr>
        <p:blipFill>
          <a:blip r:embed="rId6"/>
          <a:stretch/>
        </p:blipFill>
        <p:spPr>
          <a:xfrm rot="180000">
            <a:off x="7509240" y="4161600"/>
            <a:ext cx="1951560" cy="2053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26BE609F-7AA7-436E-9B22-4F5F7030CB2E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67" name="Picture Placeholder 9" descr="IMG_20211215_093410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68" name="Picture Placeholder 10" descr="IMG_20211215_093929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69" name="Picture Placeholder 11" descr="IMG_20211215_093934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70" name="Picture Placeholder 12" descr="IMG_20211216_074330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71" name="Picture Placeholder 13" descr="IMG_20211216_075139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72" name="Picture Placeholder 14" descr="IMG_20211216_075214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3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E34AA0E4-8C0C-4F6F-B9BB-3A991A374F3A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974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Игре  вуницом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975" name="Picture Placeholder 9" descr="IMG_20211216_092822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76" name="Picture Placeholder 10" descr="IMG_20211216_093750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77" name="Picture Placeholder 11" descr="IMG_20211216_093755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78" name="Picture Placeholder 12" descr="IMG_20211216_093759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79" name="Picture Placeholder 13" descr="IMG_20211216_093801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80" name="Picture Placeholder 14" descr="IMG_20211216_093805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1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3F2505F8-7168-4FE0-921E-876EA2853045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982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Деда Мраз  нам стиже ...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1983" name="Picture Placeholder 9" descr="IMG_20211217_091731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84" name="Picture Placeholder 10" descr="IMG_20211217_091741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85" name="Picture Placeholder 11" descr="IMG_20211217_091835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86" name="Picture Placeholder 12" descr="IMG_20211217_091839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87" name="Picture Placeholder 13" descr="IMG_20211217_095518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1988" name="Picture Placeholder 14" descr="IMG_20211217_092007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9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F55F2454-4055-4687-B058-BD0FC6D751AB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1990" name="Picture Placeholder 9" descr="IMG_20211221_102158.jpg"/>
          <p:cNvPicPr/>
          <p:nvPr/>
        </p:nvPicPr>
        <p:blipFill>
          <a:blip r:embed="rId1"/>
          <a:stretch/>
        </p:blipFill>
        <p:spPr>
          <a:xfrm rot="120000">
            <a:off x="978120" y="1035000"/>
            <a:ext cx="1851480" cy="1948680"/>
          </a:xfrm>
          <a:prstGeom prst="rect">
            <a:avLst/>
          </a:prstGeom>
          <a:ln w="0">
            <a:noFill/>
          </a:ln>
        </p:spPr>
      </p:pic>
      <p:pic>
        <p:nvPicPr>
          <p:cNvPr id="1991" name="Picture Placeholder 10" descr="IMG_20211221_102307.jpg"/>
          <p:cNvPicPr/>
          <p:nvPr/>
        </p:nvPicPr>
        <p:blipFill>
          <a:blip r:embed="rId2"/>
          <a:stretch/>
        </p:blipFill>
        <p:spPr>
          <a:xfrm rot="21480000">
            <a:off x="3562560" y="1131840"/>
            <a:ext cx="1882800" cy="1981440"/>
          </a:xfrm>
          <a:prstGeom prst="rect">
            <a:avLst/>
          </a:prstGeom>
          <a:ln w="0">
            <a:noFill/>
          </a:ln>
        </p:spPr>
      </p:pic>
      <p:pic>
        <p:nvPicPr>
          <p:cNvPr id="1992" name="Picture Placeholder 11" descr="IMG_20211221_102728.jpg"/>
          <p:cNvPicPr/>
          <p:nvPr/>
        </p:nvPicPr>
        <p:blipFill>
          <a:blip r:embed="rId3"/>
          <a:stretch/>
        </p:blipFill>
        <p:spPr>
          <a:xfrm rot="120000">
            <a:off x="8355960" y="943200"/>
            <a:ext cx="2120400" cy="2231640"/>
          </a:xfrm>
          <a:prstGeom prst="rect">
            <a:avLst/>
          </a:prstGeom>
          <a:ln w="0">
            <a:noFill/>
          </a:ln>
        </p:spPr>
      </p:pic>
      <p:pic>
        <p:nvPicPr>
          <p:cNvPr id="1993" name="Picture Placeholder 12" descr="IMG_20211221_102909.jpg"/>
          <p:cNvPicPr/>
          <p:nvPr/>
        </p:nvPicPr>
        <p:blipFill>
          <a:blip r:embed="rId4"/>
          <a:stretch/>
        </p:blipFill>
        <p:spPr>
          <a:xfrm rot="322200">
            <a:off x="1602720" y="3476520"/>
            <a:ext cx="1885320" cy="1983960"/>
          </a:xfrm>
          <a:prstGeom prst="rect">
            <a:avLst/>
          </a:prstGeom>
          <a:ln w="0">
            <a:noFill/>
          </a:ln>
        </p:spPr>
      </p:pic>
      <p:pic>
        <p:nvPicPr>
          <p:cNvPr id="1994" name="Picture Placeholder 13" descr="IMG_20211221_102916.jpg"/>
          <p:cNvPicPr/>
          <p:nvPr/>
        </p:nvPicPr>
        <p:blipFill>
          <a:blip r:embed="rId5"/>
          <a:stretch/>
        </p:blipFill>
        <p:spPr>
          <a:xfrm rot="960000">
            <a:off x="4853520" y="3969720"/>
            <a:ext cx="1815480" cy="1910520"/>
          </a:xfrm>
          <a:prstGeom prst="rect">
            <a:avLst/>
          </a:prstGeom>
          <a:ln w="0">
            <a:noFill/>
          </a:ln>
        </p:spPr>
      </p:pic>
      <p:pic>
        <p:nvPicPr>
          <p:cNvPr id="1995" name="Picture Placeholder 14" descr="IMG_20211221_102930.jpg"/>
          <p:cNvPicPr/>
          <p:nvPr/>
        </p:nvPicPr>
        <p:blipFill>
          <a:blip r:embed="rId6"/>
          <a:stretch/>
        </p:blipFill>
        <p:spPr>
          <a:xfrm rot="180000">
            <a:off x="7396200" y="4201920"/>
            <a:ext cx="1917000" cy="2017440"/>
          </a:xfrm>
          <a:prstGeom prst="rect">
            <a:avLst/>
          </a:prstGeom>
          <a:ln w="0">
            <a:noFill/>
          </a:ln>
        </p:spPr>
      </p:pic>
      <p:pic>
        <p:nvPicPr>
          <p:cNvPr id="1996" name="Picture 15" descr="IMG_20211221_103158.jpg"/>
          <p:cNvPicPr/>
          <p:nvPr/>
        </p:nvPicPr>
        <p:blipFill>
          <a:blip r:embed="rId7"/>
          <a:stretch/>
        </p:blipFill>
        <p:spPr>
          <a:xfrm>
            <a:off x="9760680" y="3935160"/>
            <a:ext cx="1894320" cy="2525760"/>
          </a:xfrm>
          <a:prstGeom prst="rect">
            <a:avLst/>
          </a:prstGeom>
          <a:ln w="0">
            <a:noFill/>
          </a:ln>
        </p:spPr>
      </p:pic>
      <p:pic>
        <p:nvPicPr>
          <p:cNvPr id="1997" name="Picture 16" descr="IMG_20211221_103206.jpg"/>
          <p:cNvPicPr/>
          <p:nvPr/>
        </p:nvPicPr>
        <p:blipFill>
          <a:blip r:embed="rId8"/>
          <a:stretch/>
        </p:blipFill>
        <p:spPr>
          <a:xfrm>
            <a:off x="5841360" y="848520"/>
            <a:ext cx="1855800" cy="2474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B29C7A44-C221-42BE-9CF3-AA7E070C56C7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1999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Друштвене  игре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00" name="Picture Placeholder 9" descr="IMG_20211223_104421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01" name="Picture Placeholder 10" descr="IMG_20211223_104425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02" name="Picture Placeholder 11" descr="IMG_20211223_104455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03" name="Picture Placeholder 12" descr="IMG_20211223_104458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04" name="Picture Placeholder 13" descr="IMG_20211223_104500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05" name="Picture Placeholder 14" descr="IMG_20211223_104632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6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E07F21F9-641C-4C0B-86F4-C1357AD16A72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007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Зимска чаролија 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08" name="Picture Placeholder 9" descr="IMG_20211224_093215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09" name="Picture Placeholder 10" descr="IMG_20211224_093216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10" name="Picture Placeholder 11" descr="IMG_20211224_093218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11" name="Picture Placeholder 12" descr="IMG_20211224_093439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12" name="Picture Placeholder 13" descr="IMG_20211224_093528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13" name="Picture Placeholder 14" descr="IMG_20211224_093428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4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810CB70D-5626-4ED8-BEA5-60968452925C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015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Чаролија  у  чаши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16" name="Picture Placeholder 9" descr="IMG_20211227_100059_1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17" name="Picture Placeholder 10" descr="IMG_20211227_103009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18" name="Picture Placeholder 11" descr="IMG_20211227_103043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19" name="Picture Placeholder 12" descr="IMG_20211227_103536.jpg"/>
          <p:cNvPicPr/>
          <p:nvPr/>
        </p:nvPicPr>
        <p:blipFill>
          <a:blip r:embed="rId4"/>
          <a:stretch/>
        </p:blipFill>
        <p:spPr>
          <a:xfrm>
            <a:off x="2016000" y="35301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20" name="Picture Placeholder 13" descr="IMG_20211227_103540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21" name="Picture Placeholder 14" descr="IMG_20211227_104227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2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5110CCB6-8F27-4537-9938-12528D073B93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023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Новогодишња чаролија 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24" name="Picture Placeholder 9" descr="IMG_20211228_110316.jpg"/>
          <p:cNvPicPr/>
          <p:nvPr/>
        </p:nvPicPr>
        <p:blipFill>
          <a:blip r:embed="rId1"/>
          <a:stretch/>
        </p:blipFill>
        <p:spPr>
          <a:xfrm rot="120000">
            <a:off x="1701360" y="145728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25" name="Picture Placeholder 10" descr="IMG_20211228_110410.jpg"/>
          <p:cNvPicPr/>
          <p:nvPr/>
        </p:nvPicPr>
        <p:blipFill>
          <a:blip r:embed="rId2"/>
          <a:stretch/>
        </p:blipFill>
        <p:spPr>
          <a:xfrm rot="21480000">
            <a:off x="3905640" y="14803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26" name="Picture Placeholder 11" descr="IMG_20211228_110602.jpg"/>
          <p:cNvPicPr/>
          <p:nvPr/>
        </p:nvPicPr>
        <p:blipFill>
          <a:blip r:embed="rId3"/>
          <a:stretch/>
        </p:blipFill>
        <p:spPr>
          <a:xfrm rot="120000">
            <a:off x="8067600" y="105012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27" name="Picture Placeholder 12" descr="IMG_20211228_110612.jpg"/>
          <p:cNvPicPr/>
          <p:nvPr/>
        </p:nvPicPr>
        <p:blipFill>
          <a:blip r:embed="rId4"/>
          <a:stretch/>
        </p:blipFill>
        <p:spPr>
          <a:xfrm>
            <a:off x="3216960" y="378936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28" name="Picture Placeholder 13" descr="IMG_20211228_110618.jpg"/>
          <p:cNvPicPr/>
          <p:nvPr/>
        </p:nvPicPr>
        <p:blipFill>
          <a:blip r:embed="rId5"/>
          <a:stretch/>
        </p:blipFill>
        <p:spPr>
          <a:xfrm rot="960000">
            <a:off x="5348520" y="410184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29" name="Picture Placeholder 14" descr="IMG_20211228_110624.jpg"/>
          <p:cNvPicPr/>
          <p:nvPr/>
        </p:nvPicPr>
        <p:blipFill>
          <a:blip r:embed="rId6"/>
          <a:stretch/>
        </p:blipFill>
        <p:spPr>
          <a:xfrm rot="180000">
            <a:off x="7777080" y="4212000"/>
            <a:ext cx="1545840" cy="1626840"/>
          </a:xfrm>
          <a:prstGeom prst="rect">
            <a:avLst/>
          </a:prstGeom>
          <a:ln w="0">
            <a:noFill/>
          </a:ln>
        </p:spPr>
      </p:pic>
      <p:pic>
        <p:nvPicPr>
          <p:cNvPr id="2030" name="Picture 15" descr="IMG_20211228_110631.jpg"/>
          <p:cNvPicPr/>
          <p:nvPr/>
        </p:nvPicPr>
        <p:blipFill>
          <a:blip r:embed="rId7"/>
          <a:stretch/>
        </p:blipFill>
        <p:spPr>
          <a:xfrm>
            <a:off x="5699520" y="1760400"/>
            <a:ext cx="1963800" cy="1472760"/>
          </a:xfrm>
          <a:prstGeom prst="rect">
            <a:avLst/>
          </a:prstGeom>
          <a:ln w="0">
            <a:noFill/>
          </a:ln>
        </p:spPr>
      </p:pic>
      <p:pic>
        <p:nvPicPr>
          <p:cNvPr id="2031" name="Picture 16" descr="IMG_20211228_110636.jpg"/>
          <p:cNvPicPr/>
          <p:nvPr/>
        </p:nvPicPr>
        <p:blipFill>
          <a:blip r:embed="rId8"/>
          <a:stretch/>
        </p:blipFill>
        <p:spPr>
          <a:xfrm>
            <a:off x="9698040" y="1911600"/>
            <a:ext cx="2255040" cy="1690920"/>
          </a:xfrm>
          <a:prstGeom prst="rect">
            <a:avLst/>
          </a:prstGeom>
          <a:ln w="0">
            <a:noFill/>
          </a:ln>
        </p:spPr>
      </p:pic>
      <p:pic>
        <p:nvPicPr>
          <p:cNvPr id="2032" name="Picture 17" descr="IMG_20211228_110642.jpg"/>
          <p:cNvPicPr/>
          <p:nvPr/>
        </p:nvPicPr>
        <p:blipFill>
          <a:blip r:embed="rId9"/>
          <a:stretch/>
        </p:blipFill>
        <p:spPr>
          <a:xfrm>
            <a:off x="9684360" y="0"/>
            <a:ext cx="2227320" cy="1670400"/>
          </a:xfrm>
          <a:prstGeom prst="rect">
            <a:avLst/>
          </a:prstGeom>
          <a:ln w="0">
            <a:noFill/>
          </a:ln>
        </p:spPr>
      </p:pic>
      <p:pic>
        <p:nvPicPr>
          <p:cNvPr id="2033" name="Picture 18" descr="IMG_20211228_110648.jpg"/>
          <p:cNvPicPr/>
          <p:nvPr/>
        </p:nvPicPr>
        <p:blipFill>
          <a:blip r:embed="rId10"/>
          <a:stretch/>
        </p:blipFill>
        <p:spPr>
          <a:xfrm>
            <a:off x="491400" y="3413160"/>
            <a:ext cx="2154600" cy="1615680"/>
          </a:xfrm>
          <a:prstGeom prst="rect">
            <a:avLst/>
          </a:prstGeom>
          <a:ln w="0">
            <a:noFill/>
          </a:ln>
        </p:spPr>
      </p:pic>
      <p:pic>
        <p:nvPicPr>
          <p:cNvPr id="2034" name="Picture 19" descr="IMG_20211228_110733.jpg"/>
          <p:cNvPicPr/>
          <p:nvPr/>
        </p:nvPicPr>
        <p:blipFill>
          <a:blip r:embed="rId11"/>
          <a:stretch/>
        </p:blipFill>
        <p:spPr>
          <a:xfrm>
            <a:off x="9626400" y="3726000"/>
            <a:ext cx="2348640" cy="3131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5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2E053F30-977A-4F7E-8034-AAB075659AE0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036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sr-RS" sz="3200" spc="-151" strike="noStrike">
                <a:solidFill>
                  <a:srgbClr val="000000"/>
                </a:solidFill>
                <a:latin typeface="Gill Sans MT"/>
              </a:rPr>
              <a:t>Прослава завршетка пројекта “Кишобран “- маскенбал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37" name="Picture Placeholder 9" descr="IMG_20211229_080002.jpg"/>
          <p:cNvPicPr/>
          <p:nvPr/>
        </p:nvPicPr>
        <p:blipFill>
          <a:blip r:embed="rId1"/>
          <a:stretch/>
        </p:blipFill>
        <p:spPr>
          <a:xfrm rot="21383400">
            <a:off x="361080" y="2090880"/>
            <a:ext cx="3247920" cy="3418200"/>
          </a:xfrm>
          <a:prstGeom prst="rect">
            <a:avLst/>
          </a:prstGeom>
          <a:ln w="0">
            <a:noFill/>
          </a:ln>
        </p:spPr>
      </p:pic>
      <p:pic>
        <p:nvPicPr>
          <p:cNvPr id="2038" name="Picture 10" descr="IMG_20211229_081028.jpg"/>
          <p:cNvPicPr/>
          <p:nvPr/>
        </p:nvPicPr>
        <p:blipFill>
          <a:blip r:embed="rId2"/>
          <a:stretch/>
        </p:blipFill>
        <p:spPr>
          <a:xfrm>
            <a:off x="3939480" y="832680"/>
            <a:ext cx="7687800" cy="5765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9" name="PlaceHolder 1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>
              <a:lnSpc>
                <a:spcPct val="90000"/>
              </a:lnSpc>
            </a:pPr>
            <a:r>
              <a:rPr b="0" lang="en-US" sz="3200" spc="-151" strike="noStrike">
                <a:solidFill>
                  <a:srgbClr val="000000"/>
                </a:solidFill>
                <a:latin typeface="Gill Sans MT"/>
              </a:rPr>
              <a:t>Customize this Template</a:t>
            </a:r>
            <a:endParaRPr b="0" lang="en-US" sz="3200" spc="-1" strike="noStrike">
              <a:solidFill>
                <a:srgbClr val="000000"/>
              </a:solidFill>
              <a:latin typeface="Gill Sans MT"/>
            </a:endParaRPr>
          </a:p>
        </p:txBody>
      </p:sp>
      <p:sp>
        <p:nvSpPr>
          <p:cNvPr id="2040" name="TextBox 7"/>
          <p:cNvSpPr/>
          <p:nvPr/>
        </p:nvSpPr>
        <p:spPr>
          <a:xfrm>
            <a:off x="1547640" y="2459520"/>
            <a:ext cx="9096120" cy="191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en-US" sz="6000" spc="-1" strike="noStrike" u="sng">
                <a:solidFill>
                  <a:srgbClr val="0070c0"/>
                </a:solidFill>
                <a:uFillTx/>
                <a:latin typeface="Gill Sans MT"/>
              </a:rPr>
              <a:t>Template Editing Instructions and Feedback</a:t>
            </a:r>
            <a:endParaRPr b="0" lang="sr-Latn-RS" sz="6000" spc="-1" strike="noStrike">
              <a:latin typeface="Arial"/>
            </a:endParaRPr>
          </a:p>
        </p:txBody>
      </p:sp>
      <p:sp>
        <p:nvSpPr>
          <p:cNvPr id="2041" name="PlaceHolder 2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0A83240A-F24B-4519-AF06-0EF0F37B230D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pic>
        <p:nvPicPr>
          <p:cNvPr id="2042" name="Picture 4" descr="IMG_20211229_081927.jpg"/>
          <p:cNvPicPr/>
          <p:nvPr/>
        </p:nvPicPr>
        <p:blipFill>
          <a:blip r:embed="rId1"/>
          <a:stretch/>
        </p:blipFill>
        <p:spPr>
          <a:xfrm>
            <a:off x="2998800" y="0"/>
            <a:ext cx="3210480" cy="4280760"/>
          </a:xfrm>
          <a:prstGeom prst="rect">
            <a:avLst/>
          </a:prstGeom>
          <a:ln w="0">
            <a:noFill/>
          </a:ln>
        </p:spPr>
      </p:pic>
      <p:pic>
        <p:nvPicPr>
          <p:cNvPr id="2043" name="Picture 5" descr="IMG_20211229_082048.jpg"/>
          <p:cNvPicPr/>
          <p:nvPr/>
        </p:nvPicPr>
        <p:blipFill>
          <a:blip r:embed="rId2"/>
          <a:stretch/>
        </p:blipFill>
        <p:spPr>
          <a:xfrm>
            <a:off x="6182280" y="0"/>
            <a:ext cx="3223800" cy="4298760"/>
          </a:xfrm>
          <a:prstGeom prst="rect">
            <a:avLst/>
          </a:prstGeom>
          <a:ln w="0">
            <a:noFill/>
          </a:ln>
        </p:spPr>
      </p:pic>
      <p:pic>
        <p:nvPicPr>
          <p:cNvPr id="2044" name="Picture 6" descr="IMG_20211229_082107.jpg"/>
          <p:cNvPicPr/>
          <p:nvPr/>
        </p:nvPicPr>
        <p:blipFill>
          <a:blip r:embed="rId3"/>
          <a:stretch/>
        </p:blipFill>
        <p:spPr>
          <a:xfrm>
            <a:off x="7028640" y="3645000"/>
            <a:ext cx="2409480" cy="3212640"/>
          </a:xfrm>
          <a:prstGeom prst="rect">
            <a:avLst/>
          </a:prstGeom>
          <a:ln w="0">
            <a:noFill/>
          </a:ln>
        </p:spPr>
      </p:pic>
      <p:pic>
        <p:nvPicPr>
          <p:cNvPr id="2045" name="Picture 8" descr="IMG_20211229_082159.jpg"/>
          <p:cNvPicPr/>
          <p:nvPr/>
        </p:nvPicPr>
        <p:blipFill>
          <a:blip r:embed="rId4"/>
          <a:stretch/>
        </p:blipFill>
        <p:spPr>
          <a:xfrm>
            <a:off x="0" y="3453120"/>
            <a:ext cx="2553120" cy="3404520"/>
          </a:xfrm>
          <a:prstGeom prst="rect">
            <a:avLst/>
          </a:prstGeom>
          <a:ln w="0">
            <a:noFill/>
          </a:ln>
        </p:spPr>
      </p:pic>
      <p:pic>
        <p:nvPicPr>
          <p:cNvPr id="2046" name="Picture 9" descr="IMG_20211229_082310.jpg"/>
          <p:cNvPicPr/>
          <p:nvPr/>
        </p:nvPicPr>
        <p:blipFill>
          <a:blip r:embed="rId5"/>
          <a:stretch/>
        </p:blipFill>
        <p:spPr>
          <a:xfrm>
            <a:off x="9444240" y="3194280"/>
            <a:ext cx="2747520" cy="3663360"/>
          </a:xfrm>
          <a:prstGeom prst="rect">
            <a:avLst/>
          </a:prstGeom>
          <a:ln w="0">
            <a:noFill/>
          </a:ln>
        </p:spPr>
      </p:pic>
      <p:pic>
        <p:nvPicPr>
          <p:cNvPr id="2047" name="Picture 10" descr="IMG_20211229_082434.jpg"/>
          <p:cNvPicPr/>
          <p:nvPr/>
        </p:nvPicPr>
        <p:blipFill>
          <a:blip r:embed="rId6"/>
          <a:stretch/>
        </p:blipFill>
        <p:spPr>
          <a:xfrm>
            <a:off x="9348840" y="0"/>
            <a:ext cx="2842920" cy="3790800"/>
          </a:xfrm>
          <a:prstGeom prst="rect">
            <a:avLst/>
          </a:prstGeom>
          <a:ln w="0">
            <a:noFill/>
          </a:ln>
        </p:spPr>
      </p:pic>
      <p:pic>
        <p:nvPicPr>
          <p:cNvPr id="2048" name="Picture 11" descr="IMG_20211229_082555.jpg"/>
          <p:cNvPicPr/>
          <p:nvPr/>
        </p:nvPicPr>
        <p:blipFill>
          <a:blip r:embed="rId7"/>
          <a:stretch/>
        </p:blipFill>
        <p:spPr>
          <a:xfrm>
            <a:off x="0" y="0"/>
            <a:ext cx="2993040" cy="4080240"/>
          </a:xfrm>
          <a:prstGeom prst="rect">
            <a:avLst/>
          </a:prstGeom>
          <a:ln w="0">
            <a:noFill/>
          </a:ln>
        </p:spPr>
      </p:pic>
      <p:pic>
        <p:nvPicPr>
          <p:cNvPr id="2049" name="Picture 12" descr="IMG_20211229_082700.jpg"/>
          <p:cNvPicPr/>
          <p:nvPr/>
        </p:nvPicPr>
        <p:blipFill>
          <a:blip r:embed="rId8"/>
          <a:stretch/>
        </p:blipFill>
        <p:spPr>
          <a:xfrm>
            <a:off x="2446200" y="3404880"/>
            <a:ext cx="2589480" cy="3452760"/>
          </a:xfrm>
          <a:prstGeom prst="rect">
            <a:avLst/>
          </a:prstGeom>
          <a:ln w="0">
            <a:noFill/>
          </a:ln>
        </p:spPr>
      </p:pic>
      <p:pic>
        <p:nvPicPr>
          <p:cNvPr id="2050" name="Picture 13" descr="IMG_20211229_082853_1.jpg"/>
          <p:cNvPicPr/>
          <p:nvPr/>
        </p:nvPicPr>
        <p:blipFill>
          <a:blip r:embed="rId9"/>
          <a:stretch/>
        </p:blipFill>
        <p:spPr>
          <a:xfrm>
            <a:off x="4561560" y="3659400"/>
            <a:ext cx="2398680" cy="3198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CD82DE52-7800-4D8D-9D7A-AE297066F1FD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052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53" name="Picture 3" descr="IMG_20211229_084712.jpg"/>
          <p:cNvPicPr/>
          <p:nvPr/>
        </p:nvPicPr>
        <p:blipFill>
          <a:blip r:embed="rId1"/>
          <a:stretch/>
        </p:blipFill>
        <p:spPr>
          <a:xfrm>
            <a:off x="0" y="0"/>
            <a:ext cx="5213160" cy="3909600"/>
          </a:xfrm>
          <a:prstGeom prst="rect">
            <a:avLst/>
          </a:prstGeom>
          <a:ln w="0">
            <a:noFill/>
          </a:ln>
        </p:spPr>
      </p:pic>
      <p:pic>
        <p:nvPicPr>
          <p:cNvPr id="2054" name="Picture 4" descr="IMG_20211229_085051.jpg"/>
          <p:cNvPicPr/>
          <p:nvPr/>
        </p:nvPicPr>
        <p:blipFill>
          <a:blip r:embed="rId2"/>
          <a:stretch/>
        </p:blipFill>
        <p:spPr>
          <a:xfrm>
            <a:off x="5172480" y="0"/>
            <a:ext cx="3222000" cy="4295880"/>
          </a:xfrm>
          <a:prstGeom prst="rect">
            <a:avLst/>
          </a:prstGeom>
          <a:ln w="0">
            <a:noFill/>
          </a:ln>
        </p:spPr>
      </p:pic>
      <p:pic>
        <p:nvPicPr>
          <p:cNvPr id="2055" name="Picture 5" descr="IMG_20211229_085240.jpg"/>
          <p:cNvPicPr/>
          <p:nvPr/>
        </p:nvPicPr>
        <p:blipFill>
          <a:blip r:embed="rId3"/>
          <a:stretch/>
        </p:blipFill>
        <p:spPr>
          <a:xfrm>
            <a:off x="4517280" y="3425760"/>
            <a:ext cx="4576320" cy="3431880"/>
          </a:xfrm>
          <a:prstGeom prst="rect">
            <a:avLst/>
          </a:prstGeom>
          <a:ln w="0">
            <a:noFill/>
          </a:ln>
        </p:spPr>
      </p:pic>
      <p:pic>
        <p:nvPicPr>
          <p:cNvPr id="2056" name="Picture 6" descr="IMG_20211229_085341.jpg"/>
          <p:cNvPicPr/>
          <p:nvPr/>
        </p:nvPicPr>
        <p:blipFill>
          <a:blip r:embed="rId4"/>
          <a:stretch/>
        </p:blipFill>
        <p:spPr>
          <a:xfrm>
            <a:off x="0" y="3371040"/>
            <a:ext cx="4649040" cy="3486600"/>
          </a:xfrm>
          <a:prstGeom prst="rect">
            <a:avLst/>
          </a:prstGeom>
          <a:ln w="0">
            <a:noFill/>
          </a:ln>
        </p:spPr>
      </p:pic>
      <p:pic>
        <p:nvPicPr>
          <p:cNvPr id="2057" name="Picture 7" descr="IMG_20211229_085459.jpg"/>
          <p:cNvPicPr/>
          <p:nvPr/>
        </p:nvPicPr>
        <p:blipFill>
          <a:blip r:embed="rId5"/>
          <a:stretch/>
        </p:blipFill>
        <p:spPr>
          <a:xfrm>
            <a:off x="8420760" y="0"/>
            <a:ext cx="3771000" cy="3384360"/>
          </a:xfrm>
          <a:prstGeom prst="rect">
            <a:avLst/>
          </a:prstGeom>
          <a:ln w="0">
            <a:noFill/>
          </a:ln>
        </p:spPr>
      </p:pic>
      <p:pic>
        <p:nvPicPr>
          <p:cNvPr id="2058" name="Picture 8" descr="IMG_20211229_085653.jpg"/>
          <p:cNvPicPr/>
          <p:nvPr/>
        </p:nvPicPr>
        <p:blipFill>
          <a:blip r:embed="rId6"/>
          <a:stretch/>
        </p:blipFill>
        <p:spPr>
          <a:xfrm>
            <a:off x="8325000" y="3302640"/>
            <a:ext cx="3866400" cy="3555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A96A8555-C6C1-40EA-BA05-E871E865C6A1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060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11267640" cy="43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61" name="Picture 3" descr="IMG_20211229_085943.jpg"/>
          <p:cNvPicPr/>
          <p:nvPr/>
        </p:nvPicPr>
        <p:blipFill>
          <a:blip r:embed="rId1"/>
          <a:stretch/>
        </p:blipFill>
        <p:spPr>
          <a:xfrm>
            <a:off x="6155280" y="0"/>
            <a:ext cx="6036480" cy="3848400"/>
          </a:xfrm>
          <a:prstGeom prst="rect">
            <a:avLst/>
          </a:prstGeom>
          <a:ln w="0">
            <a:noFill/>
          </a:ln>
        </p:spPr>
      </p:pic>
      <p:pic>
        <p:nvPicPr>
          <p:cNvPr id="2062" name="Picture 4" descr="IMG_20211229_090041.jpg"/>
          <p:cNvPicPr/>
          <p:nvPr/>
        </p:nvPicPr>
        <p:blipFill>
          <a:blip r:embed="rId2"/>
          <a:stretch/>
        </p:blipFill>
        <p:spPr>
          <a:xfrm>
            <a:off x="3966840" y="3886200"/>
            <a:ext cx="3962160" cy="2971440"/>
          </a:xfrm>
          <a:prstGeom prst="rect">
            <a:avLst/>
          </a:prstGeom>
          <a:ln w="0">
            <a:noFill/>
          </a:ln>
        </p:spPr>
      </p:pic>
      <p:pic>
        <p:nvPicPr>
          <p:cNvPr id="2063" name="Picture 5" descr="IMG_20211229_090255.jpg"/>
          <p:cNvPicPr/>
          <p:nvPr/>
        </p:nvPicPr>
        <p:blipFill>
          <a:blip r:embed="rId3"/>
          <a:stretch/>
        </p:blipFill>
        <p:spPr>
          <a:xfrm>
            <a:off x="7929360" y="3876120"/>
            <a:ext cx="4262400" cy="2981520"/>
          </a:xfrm>
          <a:prstGeom prst="rect">
            <a:avLst/>
          </a:prstGeom>
          <a:ln w="0">
            <a:noFill/>
          </a:ln>
        </p:spPr>
      </p:pic>
      <p:pic>
        <p:nvPicPr>
          <p:cNvPr id="2064" name="Picture 6" descr="IMG_20211229_090345.jpg"/>
          <p:cNvPicPr/>
          <p:nvPr/>
        </p:nvPicPr>
        <p:blipFill>
          <a:blip r:embed="rId4"/>
          <a:stretch/>
        </p:blipFill>
        <p:spPr>
          <a:xfrm>
            <a:off x="0" y="3869280"/>
            <a:ext cx="3984840" cy="2988360"/>
          </a:xfrm>
          <a:prstGeom prst="rect">
            <a:avLst/>
          </a:prstGeom>
          <a:ln w="0">
            <a:noFill/>
          </a:ln>
        </p:spPr>
      </p:pic>
      <p:pic>
        <p:nvPicPr>
          <p:cNvPr id="2065" name="Picture 7" descr="IMG_20211229_090445.jpg"/>
          <p:cNvPicPr/>
          <p:nvPr/>
        </p:nvPicPr>
        <p:blipFill>
          <a:blip r:embed="rId5"/>
          <a:stretch/>
        </p:blipFill>
        <p:spPr>
          <a:xfrm>
            <a:off x="0" y="0"/>
            <a:ext cx="6250320" cy="38620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6" name="PlaceHolder 1"/>
          <p:cNvSpPr>
            <a:spLocks noGrp="1"/>
          </p:cNvSpPr>
          <p:nvPr>
            <p:ph type="sldNum"/>
          </p:nvPr>
        </p:nvSpPr>
        <p:spPr>
          <a:xfrm>
            <a:off x="11473200" y="6314760"/>
            <a:ext cx="359640" cy="359640"/>
          </a:xfrm>
          <a:prstGeom prst="rect">
            <a:avLst/>
          </a:prstGeom>
          <a:solidFill>
            <a:srgbClr val="00607b"/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fld id="{BA708B54-A3DF-4DF5-A5EA-E78D28ACADCB}" type="slidenum">
              <a:rPr b="1" lang="en-US" sz="1200" spc="-1" strike="noStrike">
                <a:solidFill>
                  <a:srgbClr val="ffffff"/>
                </a:solidFill>
                <a:latin typeface="Gill Sans MT"/>
              </a:rPr>
              <a:t>&lt;number&gt;</a:t>
            </a:fld>
            <a:endParaRPr b="0" lang="sr-Latn-RS" sz="1200" spc="-1" strike="noStrike">
              <a:latin typeface="Times New Roman"/>
            </a:endParaRPr>
          </a:p>
        </p:txBody>
      </p:sp>
      <p:sp>
        <p:nvSpPr>
          <p:cNvPr id="2067" name="PlaceHolder 2"/>
          <p:cNvSpPr>
            <a:spLocks noGrp="1"/>
          </p:cNvSpPr>
          <p:nvPr>
            <p:ph type="title"/>
          </p:nvPr>
        </p:nvSpPr>
        <p:spPr>
          <a:xfrm>
            <a:off x="504000" y="360000"/>
            <a:ext cx="3385080" cy="3502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>
              <a:lnSpc>
                <a:spcPct val="90000"/>
              </a:lnSpc>
            </a:pPr>
            <a:r>
              <a:rPr b="0" lang="sr-RS" sz="6600" spc="-151" strike="noStrike">
                <a:solidFill>
                  <a:srgbClr val="000000"/>
                </a:solidFill>
                <a:latin typeface="Gill Sans MT"/>
              </a:rPr>
              <a:t>Дођите нам да се дружимо у Читлуку...</a:t>
            </a:r>
            <a:endParaRPr b="0" lang="en-US" sz="6600" spc="-1" strike="noStrike">
              <a:solidFill>
                <a:srgbClr val="000000"/>
              </a:solidFill>
              <a:latin typeface="Gill Sans MT"/>
            </a:endParaRPr>
          </a:p>
        </p:txBody>
      </p:sp>
      <p:pic>
        <p:nvPicPr>
          <p:cNvPr id="2068" name="Picture 3" descr="IMG_20211229_081030.jpg"/>
          <p:cNvPicPr/>
          <p:nvPr/>
        </p:nvPicPr>
        <p:blipFill>
          <a:blip r:embed="rId1"/>
          <a:stretch/>
        </p:blipFill>
        <p:spPr>
          <a:xfrm>
            <a:off x="4294440" y="1067760"/>
            <a:ext cx="6991920" cy="5243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0a4"/>
      </a:accent1>
      <a:accent2>
        <a:srgbClr val="bf0a30"/>
      </a:accent2>
      <a:accent3>
        <a:srgbClr val="769b3f"/>
      </a:accent3>
      <a:accent4>
        <a:srgbClr val="004667"/>
      </a:accent4>
      <a:accent5>
        <a:srgbClr val="70061d"/>
      </a:accent5>
      <a:accent6>
        <a:srgbClr val="075d2e"/>
      </a:accent6>
      <a:hlink>
        <a:srgbClr val="003471"/>
      </a:hlink>
      <a:folHlink>
        <a:srgbClr val="00347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tf78135389_win32 (1)</Template>
  <TotalTime>0</TotalTime>
  <Application>LibreOffice/7.2.4.1$Windows_X86_64 LibreOffice_project/27d75539669ac387bb498e35313b970b7fe9c4f9</Application>
  <AppVersion>15.0000</AppVersion>
  <Words>98</Words>
  <Paragraphs>51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2022-01-13T11:51:56Z</dcterms:created>
  <dc:creator/>
  <dc:description/>
  <dc:language>sr-Latn-RS</dc:language>
  <cp:lastModifiedBy/>
  <dcterms:modified xsi:type="dcterms:W3CDTF">2022-01-29T15:31:33Z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Custom</vt:lpwstr>
  </property>
  <property fmtid="{D5CDD505-2E9C-101B-9397-08002B2CF9AE}" pid="3" name="Slides">
    <vt:i4>29</vt:i4>
  </property>
</Properties>
</file>