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95C272B-4EA3-40E5-9AAE-FF842151117A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8B0F87C-D9E5-448D-80F2-AA1B090C45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Чаролије кухиње </a:t>
            </a:r>
            <a: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Пионир </a:t>
            </a:r>
            <a:b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Дан Установе </a:t>
            </a:r>
            <a:endParaRPr lang="en-US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566726"/>
          </a:xfrm>
        </p:spPr>
        <p:txBody>
          <a:bodyPr>
            <a:normAutofit fontScale="77500" lnSpcReduction="20000"/>
          </a:bodyPr>
          <a:lstStyle/>
          <a:p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15.04.2019.</a:t>
            </a:r>
          </a:p>
          <a:p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928670"/>
            <a:ext cx="2357454" cy="185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</a:rPr>
              <a:t>Кухиња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</a:rPr>
              <a:t>Пионир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</a:rPr>
              <a:t> ,</a:t>
            </a:r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уметност на делу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FSL_519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714488"/>
            <a:ext cx="739764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19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73176" y="1219200"/>
            <a:ext cx="739764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0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73176" y="1219200"/>
            <a:ext cx="739764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SL_52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73176" y="1219200"/>
            <a:ext cx="7397647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0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142984"/>
            <a:ext cx="739764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219200"/>
            <a:ext cx="4286280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FSL_52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428736"/>
            <a:ext cx="3857652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52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73176" y="1219200"/>
            <a:ext cx="739764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</TotalTime>
  <Words>12</Words>
  <Application>Microsoft Office PowerPoint</Application>
  <PresentationFormat>On-screen Show (4:3)</PresentationFormat>
  <Paragraphs>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Чаролије кухиње Пионир  Дан Установе </vt:lpstr>
      <vt:lpstr>Кухиња Пионир ,уметност на делу 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Чаролије кухиње Пионир  Дан Установе</dc:title>
  <dc:creator>KORISNIK</dc:creator>
  <cp:lastModifiedBy>KORISNIK</cp:lastModifiedBy>
  <cp:revision>1</cp:revision>
  <dcterms:created xsi:type="dcterms:W3CDTF">2019-05-13T07:25:40Z</dcterms:created>
  <dcterms:modified xsi:type="dcterms:W3CDTF">2019-05-13T09:58:26Z</dcterms:modified>
</cp:coreProperties>
</file>