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ffffff"/>
                </a:solidFill>
                <a:latin typeface="Book Antiqua"/>
              </a:rPr>
              <a:t>Click to move the slide</a:t>
            </a:r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sr-Latn-RS" sz="2000" spc="-1" strike="noStrike">
                <a:latin typeface="Arial"/>
              </a:rPr>
              <a:t>Click to edit the notes format</a:t>
            </a:r>
            <a:endParaRPr b="0" lang="sr-Latn-RS" sz="20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sr-Latn-RS" sz="1400" spc="-1" strike="noStrike">
                <a:latin typeface="Times New Roman"/>
              </a:rPr>
              <a:t>&lt;header&gt;</a:t>
            </a:r>
            <a:endParaRPr b="0" lang="sr-Latn-RS" sz="14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r>
              <a:rPr b="0" lang="sr-Latn-RS" sz="1400" spc="-1" strike="noStrike">
                <a:latin typeface="Times New Roman"/>
              </a:rPr>
              <a:t>&lt;date/time&gt;</a:t>
            </a:r>
            <a:endParaRPr b="0" lang="sr-Latn-RS" sz="14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r>
              <a:rPr b="0" lang="sr-Latn-RS" sz="1400" spc="-1" strike="noStrike">
                <a:latin typeface="Times New Roman"/>
              </a:rPr>
              <a:t>&lt;footer&gt;</a:t>
            </a:r>
            <a:endParaRPr b="0" lang="sr-Latn-RS" sz="1400" spc="-1" strike="noStrike">
              <a:latin typeface="Times New Roman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/>
            <a:fld id="{41DD8942-7E46-4A7B-AE3A-8F3B16BBCD7F}" type="slidenum">
              <a:rPr b="0" lang="sr-Latn-RS" sz="1400" spc="-1" strike="noStrike">
                <a:latin typeface="Times New Roman"/>
              </a:rPr>
              <a:t>&lt;number&gt;</a:t>
            </a:fld>
            <a:endParaRPr b="0" lang="sr-Latn-RS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endParaRPr b="0" lang="sr-Latn-RS" sz="20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80722AD-CA26-467F-A20A-68506E52023C}" type="slidenum">
              <a:rPr b="0" lang="en-US" sz="1200" spc="-1" strike="noStrike">
                <a:solidFill>
                  <a:srgbClr val="000000"/>
                </a:solidFill>
                <a:latin typeface="+mn-lt"/>
                <a:ea typeface="+mn-ea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406008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708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4060080"/>
            <a:ext cx="822924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4060080"/>
            <a:ext cx="40158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4060080"/>
            <a:ext cx="2649600" cy="2246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21920" y="1371600"/>
            <a:ext cx="8229240" cy="1828440"/>
          </a:xfrm>
          <a:prstGeom prst="rect">
            <a:avLst/>
          </a:prstGeom>
          <a:noFill/>
          <a:ln w="0">
            <a:noFill/>
          </a:ln>
        </p:spPr>
        <p:txBody>
          <a:bodyPr lIns="45720" rIns="45720" tIns="0" bIns="0" anchor="b">
            <a:normAutofit/>
          </a:bodyPr>
          <a:p>
            <a:pPr algn="ctr">
              <a:lnSpc>
                <a:spcPct val="100000"/>
              </a:lnSpc>
            </a:pPr>
            <a:r>
              <a:rPr b="1" lang="en-US" sz="4800" spc="-1" strike="noStrike" cap="all">
                <a:latin typeface="Lucida Sans"/>
              </a:rPr>
              <a:t>Click to edit Master title style</a:t>
            </a:r>
            <a:endParaRPr b="0" lang="en-US" sz="48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41664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fld id="{4B5CF0C4-61C2-4C23-9525-FC0FBAD4DA7A}" type="datetime">
              <a:rPr b="0" lang="en-US" sz="1200" spc="-1" strike="noStrike">
                <a:solidFill>
                  <a:srgbClr val="bcbcbc"/>
                </a:solidFill>
                <a:latin typeface="Book Antiqua"/>
              </a:rPr>
              <a:t>1/17/22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41664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7924680" y="6416640"/>
            <a:ext cx="761760" cy="364680"/>
          </a:xfrm>
          <a:prstGeom prst="rect">
            <a:avLst/>
          </a:prstGeom>
          <a:noFill/>
          <a:ln w="0">
            <a:noFill/>
          </a:ln>
        </p:spPr>
        <p:txBody>
          <a:bodyPr lIns="0" rIns="0" tIns="45000" bIns="45000" anchor="b">
            <a:noAutofit/>
          </a:bodyPr>
          <a:p>
            <a:pPr algn="r">
              <a:lnSpc>
                <a:spcPct val="100000"/>
              </a:lnSpc>
            </a:pPr>
            <a:fld id="{F4032467-C6AE-4F8D-BFFF-1AEB026A74EF}" type="slidenum">
              <a:rPr b="0" lang="en-US" sz="1200" spc="-1" strike="noStrike">
                <a:solidFill>
                  <a:srgbClr val="bcbcbc"/>
                </a:solidFill>
                <a:latin typeface="Book Antiqua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800" spc="-1" strike="noStrike">
                <a:solidFill>
                  <a:srgbClr val="ffffff"/>
                </a:solidFill>
                <a:latin typeface="Book Antiqua"/>
              </a:rPr>
              <a:t>Click to edit the outline text format</a:t>
            </a:r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200" spc="-1" strike="noStrike">
                <a:solidFill>
                  <a:srgbClr val="ffffff"/>
                </a:solidFill>
                <a:latin typeface="Book Antiqua"/>
              </a:rPr>
              <a:t>Second Outline Level</a:t>
            </a:r>
            <a:endParaRPr b="0" lang="en-US" sz="2200" spc="-1" strike="noStrike">
              <a:solidFill>
                <a:srgbClr val="ffffff"/>
              </a:solidFill>
              <a:latin typeface="Book Antiqu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Third Outline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Fourth Outline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Fifth Outline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Sixth Outline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Seventh Outline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4100" spc="-1" strike="noStrike">
                <a:latin typeface="Lucida Sans"/>
              </a:rPr>
              <a:t>Click to edit Master title style</a:t>
            </a:r>
            <a:endParaRPr b="0" lang="en-US" sz="41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708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548640" indent="-411480">
              <a:lnSpc>
                <a:spcPct val="100000"/>
              </a:lnSpc>
              <a:spcBef>
                <a:spcPts val="561"/>
              </a:spcBef>
              <a:buClr>
                <a:srgbClr val="f9f9f9"/>
              </a:buClr>
              <a:buSzPct val="65000"/>
              <a:buFont typeface="Wingdings 2" charset="2"/>
              <a:buChar char=""/>
            </a:pPr>
            <a:r>
              <a:rPr b="0" lang="en-US" sz="2800" spc="-1" strike="noStrike">
                <a:solidFill>
                  <a:srgbClr val="ffffff"/>
                </a:solidFill>
                <a:latin typeface="Book Antiqua"/>
              </a:rPr>
              <a:t>Click to edit Master text styles</a:t>
            </a:r>
            <a:endParaRPr b="0" lang="en-US" sz="2800" spc="-1" strike="noStrike">
              <a:solidFill>
                <a:srgbClr val="ffffff"/>
              </a:solidFill>
              <a:latin typeface="Book Antiqua"/>
            </a:endParaRPr>
          </a:p>
          <a:p>
            <a:pPr lvl="1" marL="868680" indent="-283320">
              <a:lnSpc>
                <a:spcPct val="100000"/>
              </a:lnSpc>
              <a:spcBef>
                <a:spcPts val="479"/>
              </a:spcBef>
              <a:buClr>
                <a:srgbClr val="ffffff"/>
              </a:buClr>
              <a:buSzPct val="80000"/>
              <a:buFont typeface="Wingdings 2" charset="2"/>
              <a:buChar char=""/>
            </a:pPr>
            <a:r>
              <a:rPr b="0" lang="en-US" sz="2400" spc="-1" strike="noStrike">
                <a:solidFill>
                  <a:srgbClr val="ffffff"/>
                </a:solidFill>
                <a:latin typeface="Book Antiqua"/>
              </a:rPr>
              <a:t>Second level</a:t>
            </a:r>
            <a:endParaRPr b="0" lang="en-US" sz="2400" spc="-1" strike="noStrike">
              <a:solidFill>
                <a:srgbClr val="ffffff"/>
              </a:solidFill>
              <a:latin typeface="Book Antiqua"/>
            </a:endParaRPr>
          </a:p>
          <a:p>
            <a:pPr lvl="2" marL="1134000" indent="-228600">
              <a:lnSpc>
                <a:spcPct val="100000"/>
              </a:lnSpc>
              <a:spcBef>
                <a:spcPts val="439"/>
              </a:spcBef>
              <a:buClr>
                <a:srgbClr val="ffffff"/>
              </a:buClr>
              <a:buSzPct val="95000"/>
              <a:buFont typeface="Wingdings" charset="2"/>
              <a:buChar char=""/>
            </a:pPr>
            <a:r>
              <a:rPr b="0" lang="en-US" sz="2200" spc="-1" strike="noStrike">
                <a:solidFill>
                  <a:srgbClr val="ffffff"/>
                </a:solidFill>
                <a:latin typeface="Book Antiqua"/>
              </a:rPr>
              <a:t>Third level</a:t>
            </a:r>
            <a:endParaRPr b="0" lang="en-US" sz="2200" spc="-1" strike="noStrike">
              <a:solidFill>
                <a:srgbClr val="ffffff"/>
              </a:solidFill>
              <a:latin typeface="Book Antiqua"/>
            </a:endParaRPr>
          </a:p>
          <a:p>
            <a:pPr lvl="3" marL="1353240" indent="-182880">
              <a:lnSpc>
                <a:spcPct val="100000"/>
              </a:lnSpc>
              <a:spcBef>
                <a:spcPts val="400"/>
              </a:spcBef>
              <a:buClr>
                <a:srgbClr val="ffffff"/>
              </a:buClr>
              <a:buFont typeface="Wingdings 3" charset="2"/>
              <a:buChar char="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Fourth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  <a:p>
            <a:pPr lvl="4" marL="1545480" indent="-182880">
              <a:lnSpc>
                <a:spcPct val="100000"/>
              </a:lnSpc>
              <a:spcBef>
                <a:spcPts val="400"/>
              </a:spcBef>
              <a:buClr>
                <a:srgbClr val="ffffff"/>
              </a:buClr>
              <a:buFont typeface="Wingdings 2" charset="2"/>
              <a:buChar char=""/>
            </a:pPr>
            <a:r>
              <a:rPr b="0" lang="en-US" sz="2000" spc="-1" strike="noStrike">
                <a:solidFill>
                  <a:srgbClr val="ffffff"/>
                </a:solidFill>
                <a:latin typeface="Book Antiqua"/>
              </a:rPr>
              <a:t>Fifth level</a:t>
            </a:r>
            <a:endParaRPr b="0" lang="en-US" sz="20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41664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fld id="{9F06328C-0C07-4DC0-87CD-D596B0E427A6}" type="datetime">
              <a:rPr b="0" lang="en-US" sz="1200" spc="-1" strike="noStrike">
                <a:solidFill>
                  <a:srgbClr val="bcbcbc"/>
                </a:solidFill>
                <a:latin typeface="Book Antiqua"/>
              </a:rPr>
              <a:t>1/17/22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41664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7924680" y="6416640"/>
            <a:ext cx="761760" cy="364680"/>
          </a:xfrm>
          <a:prstGeom prst="rect">
            <a:avLst/>
          </a:prstGeom>
          <a:noFill/>
          <a:ln w="0">
            <a:noFill/>
          </a:ln>
        </p:spPr>
        <p:txBody>
          <a:bodyPr lIns="0" rIns="0" tIns="45000" bIns="45000" anchor="b">
            <a:noAutofit/>
          </a:bodyPr>
          <a:p>
            <a:pPr algn="r">
              <a:lnSpc>
                <a:spcPct val="100000"/>
              </a:lnSpc>
            </a:pPr>
            <a:fld id="{A041F975-31AC-437E-83C9-EA24CF43035C}" type="slidenum">
              <a:rPr b="0" lang="en-US" sz="1200" spc="-1" strike="noStrike">
                <a:solidFill>
                  <a:srgbClr val="bcbcbc"/>
                </a:solidFill>
                <a:latin typeface="Book Antiqua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85440" y="838080"/>
            <a:ext cx="7773120" cy="4495320"/>
          </a:xfrm>
          <a:prstGeom prst="rect">
            <a:avLst/>
          </a:prstGeom>
          <a:noFill/>
          <a:ln w="0">
            <a:noFill/>
          </a:ln>
        </p:spPr>
        <p:txBody>
          <a:bodyPr lIns="45720" rIns="45720" tIns="0" bIns="0" anchor="b">
            <a:normAutofit/>
          </a:bodyPr>
          <a:p>
            <a:pPr algn="ctr">
              <a:lnSpc>
                <a:spcPct val="100000"/>
              </a:lnSpc>
            </a:pPr>
            <a:r>
              <a:rPr b="1" lang="sr-RS" sz="4800" spc="-1" strike="noStrike" cap="all">
                <a:solidFill>
                  <a:srgbClr val="000000"/>
                </a:solidFill>
                <a:latin typeface="Lucida Sans"/>
              </a:rPr>
              <a:t>ЖИВИМО И УЧИМО </a:t>
            </a:r>
            <a:br/>
            <a:r>
              <a:rPr b="1" lang="sr-RS" sz="4800" spc="-1" strike="noStrike" cap="all">
                <a:solidFill>
                  <a:srgbClr val="000000"/>
                </a:solidFill>
                <a:latin typeface="Lucida Sans"/>
              </a:rPr>
              <a:t>ЗАЈЕДНО</a:t>
            </a:r>
            <a:br/>
            <a:br/>
            <a:br/>
            <a:r>
              <a:rPr b="1" lang="sr-RS" sz="3200" spc="-1" strike="noStrike" cap="all">
                <a:solidFill>
                  <a:srgbClr val="000000"/>
                </a:solidFill>
                <a:latin typeface="Lucida Sans"/>
              </a:rPr>
              <a:t>“ВРТЕШКА”</a:t>
            </a:r>
            <a:br/>
            <a:br/>
            <a:r>
              <a:rPr b="1" lang="sr-RS" sz="3200" spc="-1" strike="noStrike" cap="all">
                <a:solidFill>
                  <a:srgbClr val="000000"/>
                </a:solidFill>
                <a:latin typeface="Lucida Sans"/>
              </a:rPr>
              <a:t> ВЕЛИКИ ШИЉЕГОВАЦ</a:t>
            </a:r>
            <a:endParaRPr b="0" lang="en-US" sz="3200" spc="-1" strike="noStrike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3352680" y="8534520"/>
            <a:ext cx="5105160" cy="456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6000"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  <mc:AlternateContent>
    <mc:Choice Requires="p14">
      <p:transition spd="slow" advTm="5000" p14:dur="2000"/>
    </mc:Choice>
    <mc:Fallback>
      <p:transition spd="slow" advTm="5000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Content Placeholder 3" descr="271164411_7104148752959106_1341829205787289314_n.jpg"/>
          <p:cNvPicPr/>
          <p:nvPr/>
        </p:nvPicPr>
        <p:blipFill>
          <a:blip r:embed="rId1"/>
          <a:stretch/>
        </p:blipFill>
        <p:spPr>
          <a:xfrm>
            <a:off x="304920" y="1066680"/>
            <a:ext cx="3988080" cy="5317920"/>
          </a:xfrm>
          <a:prstGeom prst="rect">
            <a:avLst/>
          </a:prstGeom>
          <a:ln w="0">
            <a:noFill/>
          </a:ln>
        </p:spPr>
      </p:pic>
      <p:pic>
        <p:nvPicPr>
          <p:cNvPr id="91" name="Picture 4" descr="271448589_627187111837434_890925870170075852_n.jpg"/>
          <p:cNvPicPr/>
          <p:nvPr/>
        </p:nvPicPr>
        <p:blipFill>
          <a:blip r:embed="rId2"/>
          <a:stretch/>
        </p:blipFill>
        <p:spPr>
          <a:xfrm>
            <a:off x="4648320" y="457200"/>
            <a:ext cx="4095360" cy="5460480"/>
          </a:xfrm>
          <a:prstGeom prst="rect">
            <a:avLst/>
          </a:prstGeom>
          <a:ln w="0">
            <a:noFill/>
          </a:ln>
        </p:spPr>
      </p:pic>
      <p:sp>
        <p:nvSpPr>
          <p:cNvPr id="92" name="TextBox 8"/>
          <p:cNvSpPr/>
          <p:nvPr/>
        </p:nvSpPr>
        <p:spPr>
          <a:xfrm>
            <a:off x="600480" y="380880"/>
            <a:ext cx="3558240" cy="45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sr-RS" sz="2400" spc="-1" strike="noStrike">
                <a:solidFill>
                  <a:srgbClr val="000000"/>
                </a:solidFill>
                <a:latin typeface="Book Antiqua"/>
              </a:rPr>
              <a:t>Новогодишње</a:t>
            </a:r>
            <a:r>
              <a:rPr b="0" lang="sr-RS" sz="1800" spc="-1" strike="noStrike">
                <a:solidFill>
                  <a:srgbClr val="ffffff"/>
                </a:solidFill>
                <a:latin typeface="Book Antiqua"/>
              </a:rPr>
              <a:t> </a:t>
            </a:r>
            <a:r>
              <a:rPr b="0" lang="sr-RS" sz="2400" spc="-1" strike="noStrike">
                <a:solidFill>
                  <a:srgbClr val="000000"/>
                </a:solidFill>
                <a:latin typeface="Book Antiqua"/>
              </a:rPr>
              <a:t>чаролије</a:t>
            </a:r>
            <a:endParaRPr b="0" lang="sr-Latn-RS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Content Placeholder 3" descr="264439669_432991611639721_4754977702816729081_n.jpg"/>
          <p:cNvPicPr/>
          <p:nvPr/>
        </p:nvPicPr>
        <p:blipFill>
          <a:blip r:embed="rId1"/>
          <a:stretch/>
        </p:blipFill>
        <p:spPr>
          <a:xfrm>
            <a:off x="4419720" y="609480"/>
            <a:ext cx="4273920" cy="5698800"/>
          </a:xfrm>
          <a:prstGeom prst="rect">
            <a:avLst/>
          </a:prstGeom>
          <a:ln w="0">
            <a:noFill/>
          </a:ln>
        </p:spPr>
      </p:pic>
      <p:pic>
        <p:nvPicPr>
          <p:cNvPr id="94" name="Picture 4" descr="271099252_1299588323802506_1707725141867719615_n.jpg"/>
          <p:cNvPicPr/>
          <p:nvPr/>
        </p:nvPicPr>
        <p:blipFill>
          <a:blip r:embed="rId2"/>
          <a:stretch/>
        </p:blipFill>
        <p:spPr>
          <a:xfrm>
            <a:off x="609480" y="457200"/>
            <a:ext cx="3300120" cy="5866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Content Placeholder 3" descr="271489708_216311867373614_8403255496226605253_n.jpg"/>
          <p:cNvPicPr/>
          <p:nvPr/>
        </p:nvPicPr>
        <p:blipFill>
          <a:blip r:embed="rId1"/>
          <a:stretch/>
        </p:blipFill>
        <p:spPr>
          <a:xfrm>
            <a:off x="457200" y="1219320"/>
            <a:ext cx="8263080" cy="4647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Content Placeholder 3" descr="271383248_616948866278519_3260588810622657276_n.jpg"/>
          <p:cNvPicPr/>
          <p:nvPr/>
        </p:nvPicPr>
        <p:blipFill>
          <a:blip r:embed="rId1"/>
          <a:stretch/>
        </p:blipFill>
        <p:spPr>
          <a:xfrm>
            <a:off x="5486400" y="533520"/>
            <a:ext cx="3248280" cy="5775120"/>
          </a:xfrm>
          <a:prstGeom prst="rect">
            <a:avLst/>
          </a:prstGeom>
          <a:ln w="0">
            <a:noFill/>
          </a:ln>
        </p:spPr>
      </p:pic>
      <p:pic>
        <p:nvPicPr>
          <p:cNvPr id="97" name="Picture 5" descr="271670349_1095382157947047_2166493765782642962_n.jpg"/>
          <p:cNvPicPr/>
          <p:nvPr/>
        </p:nvPicPr>
        <p:blipFill>
          <a:blip r:embed="rId2"/>
          <a:stretch/>
        </p:blipFill>
        <p:spPr>
          <a:xfrm>
            <a:off x="152280" y="1981080"/>
            <a:ext cx="5011920" cy="2819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Content Placeholder 3" descr="271176634_635828864205054_5043817648214942160_n.jpg"/>
          <p:cNvPicPr/>
          <p:nvPr/>
        </p:nvPicPr>
        <p:blipFill>
          <a:blip r:embed="rId1"/>
          <a:stretch/>
        </p:blipFill>
        <p:spPr>
          <a:xfrm>
            <a:off x="457200" y="1676520"/>
            <a:ext cx="8229240" cy="3702960"/>
          </a:xfrm>
          <a:prstGeom prst="rect">
            <a:avLst/>
          </a:prstGeom>
          <a:ln w="0">
            <a:noFill/>
          </a:ln>
        </p:spPr>
      </p:pic>
      <p:sp>
        <p:nvSpPr>
          <p:cNvPr id="99" name="TextBox 4"/>
          <p:cNvSpPr/>
          <p:nvPr/>
        </p:nvSpPr>
        <p:spPr>
          <a:xfrm>
            <a:off x="1371600" y="762120"/>
            <a:ext cx="5714640" cy="45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sr-RS" sz="2400" spc="-1" strike="noStrike">
                <a:solidFill>
                  <a:srgbClr val="000000"/>
                </a:solidFill>
                <a:latin typeface="Book Antiqua"/>
              </a:rPr>
              <a:t>           </a:t>
            </a:r>
            <a:r>
              <a:rPr b="0" lang="sr-RS" sz="2400" spc="-1" strike="noStrike">
                <a:solidFill>
                  <a:srgbClr val="000000"/>
                </a:solidFill>
                <a:latin typeface="Book Antiqua"/>
              </a:rPr>
              <a:t>Прослава пројекта “Чоколада”</a:t>
            </a:r>
            <a:endParaRPr b="0" lang="sr-Latn-RS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4" descr="269716494_1310949186049057_9013248769781914371_n.jpg"/>
          <p:cNvPicPr/>
          <p:nvPr/>
        </p:nvPicPr>
        <p:blipFill>
          <a:blip r:embed="rId1"/>
          <a:stretch/>
        </p:blipFill>
        <p:spPr>
          <a:xfrm>
            <a:off x="4038480" y="304920"/>
            <a:ext cx="4800240" cy="3600000"/>
          </a:xfrm>
          <a:prstGeom prst="rect">
            <a:avLst/>
          </a:prstGeom>
          <a:ln w="0">
            <a:noFill/>
          </a:ln>
        </p:spPr>
      </p:pic>
      <p:pic>
        <p:nvPicPr>
          <p:cNvPr id="101" name="Content Placeholder 3" descr="271245567_322512983102366_6736579794114870580_n.jpg"/>
          <p:cNvPicPr/>
          <p:nvPr/>
        </p:nvPicPr>
        <p:blipFill>
          <a:blip r:embed="rId2"/>
          <a:stretch/>
        </p:blipFill>
        <p:spPr>
          <a:xfrm>
            <a:off x="609480" y="3048120"/>
            <a:ext cx="4561200" cy="3420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Content Placeholder 3" descr="271101529_439901271108837_1315073013119256691_n.jpg"/>
          <p:cNvPicPr/>
          <p:nvPr/>
        </p:nvPicPr>
        <p:blipFill>
          <a:blip r:embed="rId1"/>
          <a:stretch/>
        </p:blipFill>
        <p:spPr>
          <a:xfrm>
            <a:off x="4952880" y="1371600"/>
            <a:ext cx="3873960" cy="5165280"/>
          </a:xfrm>
          <a:prstGeom prst="rect">
            <a:avLst/>
          </a:prstGeom>
          <a:ln w="0">
            <a:noFill/>
          </a:ln>
        </p:spPr>
      </p:pic>
      <p:pic>
        <p:nvPicPr>
          <p:cNvPr id="103" name="Picture 4" descr="271576326_1095024617914045_874438420536067379_n.jpg"/>
          <p:cNvPicPr/>
          <p:nvPr/>
        </p:nvPicPr>
        <p:blipFill>
          <a:blip r:embed="rId2"/>
          <a:stretch/>
        </p:blipFill>
        <p:spPr>
          <a:xfrm>
            <a:off x="380880" y="380880"/>
            <a:ext cx="4285800" cy="5714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Content Placeholder 3" descr="271606785_445559207054959_4612729818615121075_n.jpg"/>
          <p:cNvPicPr/>
          <p:nvPr/>
        </p:nvPicPr>
        <p:blipFill>
          <a:blip r:embed="rId1"/>
          <a:stretch/>
        </p:blipFill>
        <p:spPr>
          <a:xfrm>
            <a:off x="685800" y="430200"/>
            <a:ext cx="7695720" cy="5771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Content Placeholder 5" descr="271541733_229444606015988_2216707509279557411_n.jpg"/>
          <p:cNvPicPr/>
          <p:nvPr/>
        </p:nvPicPr>
        <p:blipFill>
          <a:blip r:embed="rId1"/>
          <a:stretch/>
        </p:blipFill>
        <p:spPr>
          <a:xfrm>
            <a:off x="762120" y="525600"/>
            <a:ext cx="7619760" cy="5714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Content Placeholder 3" descr="271725746_4897559963659178_2027796480878269767_n.jpg"/>
          <p:cNvPicPr/>
          <p:nvPr/>
        </p:nvPicPr>
        <p:blipFill>
          <a:blip r:embed="rId1"/>
          <a:stretch/>
        </p:blipFill>
        <p:spPr>
          <a:xfrm>
            <a:off x="304920" y="1981080"/>
            <a:ext cx="8516520" cy="2912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</TotalTime>
  <Application>LibreOffice/7.2.4.1$Windows_X86_64 LibreOffice_project/27d75539669ac387bb498e35313b970b7fe9c4f9</Application>
  <AppVersion>15.0000</AppVersion>
  <Words>12</Words>
  <Paragraphs>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2022-01-11T17:54:36Z</dcterms:created>
  <dc:creator>Veliki Šiljegovac</dc:creator>
  <dc:description/>
  <dc:language>sr-Latn-RS</dc:language>
  <cp:lastModifiedBy>Veliki Šiljegovac</cp:lastModifiedBy>
  <dcterms:modified xsi:type="dcterms:W3CDTF">2022-01-11T18:37:17Z</dcterms:modified>
  <cp:revision>4</cp:revision>
  <dc:subject/>
  <dc:title>ЖИВИМО И УЧИМО  ЗАЈЕДНО   “ВРТЕШКА”   ВЕЛИКИ ШИЉЕГОВАЦ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On-screen Show (4:3)</vt:lpwstr>
  </property>
  <property fmtid="{D5CDD505-2E9C-101B-9397-08002B2CF9AE}" pid="4" name="Slides">
    <vt:i4>11</vt:i4>
  </property>
</Properties>
</file>