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905D159-0393-4C09-9C6B-6669B9107C29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60BD725-FE7F-4659-90FA-B86C99D819F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4480" y="785794"/>
            <a:ext cx="6743720" cy="2000264"/>
          </a:xfrm>
        </p:spPr>
        <p:txBody>
          <a:bodyPr>
            <a:normAutofit/>
          </a:bodyPr>
          <a:lstStyle/>
          <a:p>
            <a:r>
              <a:rPr lang="sr-Cyrl-RS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28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Лептирић</a:t>
            </a:r>
            <a:br>
              <a:rPr lang="sr-Cyrl-RS" sz="28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Picture 2" descr="C:\Users\KORISNIK\Desktop\лого и меморандум\sshot-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3143248"/>
            <a:ext cx="5572164" cy="242889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286000" y="2428869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Буквар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дечјих</a:t>
            </a:r>
            <a:r>
              <a:rPr lang="sr-Latn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права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6072206"/>
            <a:ext cx="3214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2.10.2017.</a:t>
            </a:r>
          </a:p>
          <a:p>
            <a:pPr algn="ctr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Крушевац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се ...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0171003_10133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се ...</a:t>
            </a:r>
            <a:endParaRPr lang="en-US" dirty="0"/>
          </a:p>
        </p:txBody>
      </p:sp>
      <p:pic>
        <p:nvPicPr>
          <p:cNvPr id="4" name="Content Placeholder 3" descr="20171003_10260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се ...</a:t>
            </a:r>
            <a:endParaRPr lang="en-US" dirty="0"/>
          </a:p>
        </p:txBody>
      </p:sp>
      <p:pic>
        <p:nvPicPr>
          <p:cNvPr id="4" name="Content Placeholder 3" descr="20171003_10262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се ...</a:t>
            </a:r>
            <a:endParaRPr lang="en-US" dirty="0"/>
          </a:p>
        </p:txBody>
      </p:sp>
      <p:pic>
        <p:nvPicPr>
          <p:cNvPr id="4" name="Content Placeholder 3" descr="20171003_10014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363390" y="1600200"/>
            <a:ext cx="3655219" cy="48736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се ...</a:t>
            </a:r>
            <a:endParaRPr lang="en-US" dirty="0"/>
          </a:p>
        </p:txBody>
      </p:sp>
      <p:pic>
        <p:nvPicPr>
          <p:cNvPr id="4" name="Content Placeholder 3" descr="20171003_10124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славим рођендан </a:t>
            </a:r>
            <a:endParaRPr lang="en-US" sz="2400" dirty="0"/>
          </a:p>
        </p:txBody>
      </p:sp>
      <p:pic>
        <p:nvPicPr>
          <p:cNvPr id="4" name="Content Placeholder 3" descr="20171002_1143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славим рођендан </a:t>
            </a:r>
            <a:endParaRPr lang="en-US" dirty="0"/>
          </a:p>
        </p:txBody>
      </p:sp>
      <p:pic>
        <p:nvPicPr>
          <p:cNvPr id="4" name="Content Placeholder 3" descr="20171002_11442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славим рођендан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0171002_11425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Имам право да славим рођендан </a:t>
            </a:r>
            <a:endParaRPr lang="en-US" dirty="0"/>
          </a:p>
        </p:txBody>
      </p:sp>
      <p:pic>
        <p:nvPicPr>
          <p:cNvPr id="4" name="Content Placeholder 3" descr="20171002_11440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71002_11361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500042"/>
            <a:ext cx="6286544" cy="607223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</TotalTime>
  <Words>53</Words>
  <Application>Microsoft Office PowerPoint</Application>
  <PresentationFormat>On-screen Show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Oriel</vt:lpstr>
      <vt:lpstr>Вртић Лептирић </vt:lpstr>
      <vt:lpstr>Имам право да се ...</vt:lpstr>
      <vt:lpstr>Имам право да се ...</vt:lpstr>
      <vt:lpstr>Имам право да се ...</vt:lpstr>
      <vt:lpstr>Имам право да се ...</vt:lpstr>
      <vt:lpstr>Имам право да се ...</vt:lpstr>
      <vt:lpstr>Имам право да славим рођендан </vt:lpstr>
      <vt:lpstr>Имам право да славим рођендан </vt:lpstr>
      <vt:lpstr>Имам право да славим рођендан </vt:lpstr>
      <vt:lpstr>Имам право да славим рођендан 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Steva</cp:lastModifiedBy>
  <cp:revision>2</cp:revision>
  <dcterms:created xsi:type="dcterms:W3CDTF">2017-10-11T07:39:28Z</dcterms:created>
  <dcterms:modified xsi:type="dcterms:W3CDTF">2017-10-17T05:59:15Z</dcterms:modified>
</cp:coreProperties>
</file>