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  <p:sldId id="265" r:id="rId11"/>
    <p:sldId id="27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81" r:id="rId23"/>
    <p:sldId id="280" r:id="rId24"/>
    <p:sldId id="279" r:id="rId25"/>
    <p:sldId id="282" r:id="rId26"/>
    <p:sldId id="283" r:id="rId27"/>
    <p:sldId id="28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FFEB5-82DB-4EDF-80D0-B9CB405A297B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D29CF-DD61-45DD-B3CB-1F2AF43295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D29CF-DD61-45DD-B3CB-1F2AF432958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C4BF9B1-4BF1-4840-B1C0-14E9C7423633}" type="datetimeFigureOut">
              <a:rPr lang="en-US" smtClean="0"/>
              <a:pPr/>
              <a:t>2/13/2017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AFC075B-A19D-4AFF-9258-90A267F0D3E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00" y="359898"/>
            <a:ext cx="8143900" cy="1472184"/>
          </a:xfrm>
        </p:spPr>
        <p:txBody>
          <a:bodyPr>
            <a:normAutofit/>
          </a:bodyPr>
          <a:lstStyle/>
          <a:p>
            <a:pPr algn="ctr"/>
            <a:r>
              <a:rPr lang="sr-Cyrl-RS" sz="3200" dirty="0" smtClean="0">
                <a:latin typeface="Times New Roman" pitchFamily="18" charset="0"/>
              </a:rPr>
              <a:t>Радионица за децу и родитеље </a:t>
            </a:r>
            <a:endParaRPr lang="en-US" sz="3200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32500" lnSpcReduction="20000"/>
          </a:bodyPr>
          <a:lstStyle/>
          <a:p>
            <a:endParaRPr lang="sr-Cyrl-RS" sz="4000" i="1" dirty="0" smtClean="0">
              <a:latin typeface="Times New Roman" pitchFamily="18" charset="0"/>
            </a:endParaRPr>
          </a:p>
          <a:p>
            <a:pPr algn="ctr"/>
            <a:endParaRPr lang="sr-Cyrl-RS" sz="5700" dirty="0" smtClean="0">
              <a:latin typeface="Times New Roman" pitchFamily="18" charset="0"/>
            </a:endParaRPr>
          </a:p>
          <a:p>
            <a:pPr algn="ctr"/>
            <a:r>
              <a:rPr lang="sr-Cyrl-RS" sz="77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Корак по корак у знање</a:t>
            </a:r>
          </a:p>
          <a:p>
            <a:pPr algn="ctr"/>
            <a:r>
              <a:rPr lang="sr-Cyrl-RS" sz="77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у саобраћају </a:t>
            </a:r>
          </a:p>
          <a:p>
            <a:pPr algn="ctr"/>
            <a:r>
              <a:rPr lang="sr-Cyrl-RS" sz="77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Ко се где креће ?</a:t>
            </a:r>
            <a:endParaRPr lang="sr-Cyrl-RS" sz="77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algn="ctr"/>
            <a:endParaRPr lang="sr-Cyrl-RS" sz="77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algn="ctr"/>
            <a:endParaRPr lang="en-US" sz="51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5357826"/>
            <a:ext cx="3643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Припремна васпитна група</a:t>
            </a:r>
          </a:p>
          <a:p>
            <a:r>
              <a:rPr lang="sr-Cyrl-RS" sz="2000" dirty="0" smtClean="0">
                <a:latin typeface="Times New Roman" pitchFamily="18" charset="0"/>
              </a:rPr>
              <a:t>Љиљана Живковић,васпитач  </a:t>
            </a:r>
            <a:endParaRPr lang="en-US" sz="2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effectLst/>
                <a:latin typeface="Times New Roman" pitchFamily="18" charset="0"/>
              </a:rPr>
              <a:t>Радионица 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SDC105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SDC105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b="1" dirty="0"/>
          </a:p>
        </p:txBody>
      </p:sp>
      <p:pic>
        <p:nvPicPr>
          <p:cNvPr id="4" name="Content Placeholder 3" descr="SDC105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/>
          </a:p>
        </p:txBody>
      </p:sp>
      <p:pic>
        <p:nvPicPr>
          <p:cNvPr id="4" name="Content Placeholder 3" descr="SDC105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/>
          </a:p>
        </p:txBody>
      </p:sp>
      <p:pic>
        <p:nvPicPr>
          <p:cNvPr id="4" name="Content Placeholder 3" descr="SDC105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/>
          </a:p>
        </p:txBody>
      </p:sp>
      <p:pic>
        <p:nvPicPr>
          <p:cNvPr id="4" name="Content Placeholder 3" descr="SDC105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/>
          </a:p>
        </p:txBody>
      </p:sp>
      <p:pic>
        <p:nvPicPr>
          <p:cNvPr id="4" name="Content Placeholder 3" descr="SDC105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/>
          </a:p>
        </p:txBody>
      </p:sp>
      <p:pic>
        <p:nvPicPr>
          <p:cNvPr id="4" name="Content Placeholder 3" descr="SDC105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/>
          </a:p>
        </p:txBody>
      </p:sp>
      <p:pic>
        <p:nvPicPr>
          <p:cNvPr id="4" name="Content Placeholder 3" descr="SDC105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/>
          </a:p>
        </p:txBody>
      </p:sp>
      <p:pic>
        <p:nvPicPr>
          <p:cNvPr id="4" name="Content Placeholder 3" descr="SDC105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/>
          </a:p>
        </p:txBody>
      </p:sp>
      <p:pic>
        <p:nvPicPr>
          <p:cNvPr id="4" name="Content Placeholder 3" descr="SDC105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/>
          </a:p>
        </p:txBody>
      </p:sp>
      <p:pic>
        <p:nvPicPr>
          <p:cNvPr id="4" name="Content Placeholder 3" descr="SDC105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effectLst/>
                <a:latin typeface="Times New Roman" pitchFamily="18" charset="0"/>
              </a:rPr>
              <a:t>Дечја искуства </a:t>
            </a:r>
            <a:endParaRPr lang="en-US" sz="2400" dirty="0"/>
          </a:p>
        </p:txBody>
      </p:sp>
      <p:pic>
        <p:nvPicPr>
          <p:cNvPr id="4" name="Content Placeholder 3" descr="SDC105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effectLst/>
                <a:latin typeface="Times New Roman" pitchFamily="18" charset="0"/>
              </a:rPr>
              <a:t>Бакиних руку дело ,наставно средство 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SDC105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3" y="2071678"/>
            <a:ext cx="3729241" cy="41767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SDC105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2143116"/>
            <a:ext cx="4000528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Радионица </a:t>
            </a:r>
            <a:r>
              <a:rPr lang="sr-Cyrl-RS" i="1" dirty="0" smtClean="0">
                <a:latin typeface="Times New Roman" pitchFamily="18" charset="0"/>
              </a:rPr>
              <a:t>Ко се где креће? </a:t>
            </a:r>
            <a:endParaRPr lang="en-US" i="1" dirty="0">
              <a:latin typeface="Times New Roman" pitchFamily="18" charset="0"/>
            </a:endParaRPr>
          </a:p>
        </p:txBody>
      </p:sp>
      <p:pic>
        <p:nvPicPr>
          <p:cNvPr id="6" name="Content Placeholder 5" descr="SDC105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latin typeface="Times New Roman" pitchFamily="18" charset="0"/>
              </a:rPr>
              <a:t>Ко се где креће? </a:t>
            </a:r>
            <a:endParaRPr lang="en-US" sz="2400" b="1" dirty="0"/>
          </a:p>
        </p:txBody>
      </p:sp>
      <p:pic>
        <p:nvPicPr>
          <p:cNvPr id="4" name="Content Placeholder 3" descr="SDC105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latin typeface="Times New Roman" pitchFamily="18" charset="0"/>
              </a:rPr>
              <a:t>Ко се где креће? </a:t>
            </a:r>
            <a:endParaRPr lang="en-US" sz="2400" dirty="0"/>
          </a:p>
        </p:txBody>
      </p:sp>
      <p:pic>
        <p:nvPicPr>
          <p:cNvPr id="4" name="Content Placeholder 3" descr="SDC105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latin typeface="Times New Roman" pitchFamily="18" charset="0"/>
              </a:rPr>
              <a:t>Ко се где креће? </a:t>
            </a:r>
            <a:endParaRPr lang="en-US" sz="2400" dirty="0"/>
          </a:p>
        </p:txBody>
      </p:sp>
      <p:pic>
        <p:nvPicPr>
          <p:cNvPr id="4" name="Content Placeholder 3" descr="SDC105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latin typeface="Times New Roman" pitchFamily="18" charset="0"/>
              </a:rPr>
              <a:t>Ко се где креће? </a:t>
            </a:r>
            <a:endParaRPr lang="en-US" sz="2400" dirty="0"/>
          </a:p>
        </p:txBody>
      </p:sp>
      <p:pic>
        <p:nvPicPr>
          <p:cNvPr id="4" name="Content Placeholder 3" descr="SDC105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Учимо заједно !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SDC105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Учимо заједно !</a:t>
            </a:r>
            <a:endParaRPr lang="en-US" sz="2400" dirty="0"/>
          </a:p>
        </p:txBody>
      </p:sp>
      <p:pic>
        <p:nvPicPr>
          <p:cNvPr id="4" name="Content Placeholder 3" descr="SDC105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Учимо заједно !</a:t>
            </a:r>
            <a:endParaRPr lang="en-US" sz="2400" dirty="0"/>
          </a:p>
        </p:txBody>
      </p:sp>
      <p:pic>
        <p:nvPicPr>
          <p:cNvPr id="4" name="Content Placeholder 3" descr="SDC1057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Учимо заједно !</a:t>
            </a:r>
            <a:endParaRPr lang="en-US" sz="2400" dirty="0"/>
          </a:p>
        </p:txBody>
      </p:sp>
      <p:pic>
        <p:nvPicPr>
          <p:cNvPr id="4" name="Content Placeholder 3" descr="SDC105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Резултати заједничког рада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SDC105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Резултати заједничког рада</a:t>
            </a:r>
            <a:endParaRPr lang="en-US" sz="2400" dirty="0"/>
          </a:p>
        </p:txBody>
      </p:sp>
      <p:pic>
        <p:nvPicPr>
          <p:cNvPr id="4" name="Content Placeholder 3" descr="SDC105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Резултати заједничког рада</a:t>
            </a:r>
            <a:endParaRPr lang="en-US" sz="2400" dirty="0"/>
          </a:p>
        </p:txBody>
      </p:sp>
      <p:pic>
        <p:nvPicPr>
          <p:cNvPr id="4" name="Content Placeholder 3" descr="SDC105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44</TotalTime>
  <Words>102</Words>
  <Application>Microsoft Office PowerPoint</Application>
  <PresentationFormat>On-screen Show (4:3)</PresentationFormat>
  <Paragraphs>35</Paragraphs>
  <Slides>27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Solstice</vt:lpstr>
      <vt:lpstr>Радионица за децу и родитеље </vt:lpstr>
      <vt:lpstr>Радионица </vt:lpstr>
      <vt:lpstr>Дечја искуства </vt:lpstr>
      <vt:lpstr>Дечја искуства </vt:lpstr>
      <vt:lpstr>Дечја искуства </vt:lpstr>
      <vt:lpstr>Дечја искуства </vt:lpstr>
      <vt:lpstr>Дечја искуства </vt:lpstr>
      <vt:lpstr>Дечја искуства </vt:lpstr>
      <vt:lpstr>Дечја искуства </vt:lpstr>
      <vt:lpstr>Дечја искуства </vt:lpstr>
      <vt:lpstr>Дечја искуства </vt:lpstr>
      <vt:lpstr>Дечја искуства </vt:lpstr>
      <vt:lpstr>Дечја искуства </vt:lpstr>
      <vt:lpstr>Дечја искуства </vt:lpstr>
      <vt:lpstr>Бакиних руку дело ,наставно средство </vt:lpstr>
      <vt:lpstr>Радионица Ко се где креће? </vt:lpstr>
      <vt:lpstr>Ко се где креће? </vt:lpstr>
      <vt:lpstr>Ко се где креће? </vt:lpstr>
      <vt:lpstr>Ко се где креће? </vt:lpstr>
      <vt:lpstr>Ко се где креће? </vt:lpstr>
      <vt:lpstr>Учимо заједно !</vt:lpstr>
      <vt:lpstr>Учимо заједно !</vt:lpstr>
      <vt:lpstr>Учимо заједно !</vt:lpstr>
      <vt:lpstr>Учимо заједно !</vt:lpstr>
      <vt:lpstr>Резултати заједничког рада</vt:lpstr>
      <vt:lpstr>Резултати заједничког рада</vt:lpstr>
      <vt:lpstr>Резултати заједничког рада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Приказ активности у оквиру сарадње са породицом</dc:title>
  <dc:creator>KORISNIK</dc:creator>
  <cp:lastModifiedBy>Steva</cp:lastModifiedBy>
  <cp:revision>8</cp:revision>
  <dcterms:created xsi:type="dcterms:W3CDTF">2017-01-12T15:19:11Z</dcterms:created>
  <dcterms:modified xsi:type="dcterms:W3CDTF">2017-02-13T13:16:23Z</dcterms:modified>
</cp:coreProperties>
</file>