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58" r:id="rId1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" pitchFamily="34" charset="0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62" autoAdjust="0"/>
    <p:restoredTop sz="94674"/>
  </p:normalViewPr>
  <p:slideViewPr>
    <p:cSldViewPr snapToGrid="0" snapToObjects="1">
      <p:cViewPr>
        <p:scale>
          <a:sx n="62" d="100"/>
          <a:sy n="62" d="100"/>
        </p:scale>
        <p:origin x="-990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122363"/>
            <a:ext cx="7315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3602038"/>
            <a:ext cx="73152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30425" y="6346825"/>
            <a:ext cx="25590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838E4-ECB2-41CE-B066-BF413D336F71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70450" y="635000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64638" y="6356350"/>
            <a:ext cx="21891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A556C-AAD5-4D63-8E04-546555C5D8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D651E-3D8A-4376-9ED5-A3EEDCBFAA86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98C84-6230-4C71-88E2-901BA0BC28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9C38B-B2C2-4F3B-AFFA-BA29DC3B89FA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E997C-CAB0-41D3-974A-EB5724FEF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709738"/>
            <a:ext cx="77660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4589463"/>
            <a:ext cx="77660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07E07-CAF0-4C44-95E2-0A7265D45D4A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D5B74-B72C-4D01-A13F-D9F3E34BE6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81399" y="1825625"/>
            <a:ext cx="3785755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8100" y="1825625"/>
            <a:ext cx="36957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0A6D2-8EA5-4A41-BB8D-A135A465E6EA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6F968-2A40-41DE-9AF9-4949598A3C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3528" y="365125"/>
            <a:ext cx="807186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1681163"/>
            <a:ext cx="388966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81400" y="2505075"/>
            <a:ext cx="3889664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865918" y="1681163"/>
            <a:ext cx="34894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865918" y="2505075"/>
            <a:ext cx="3489470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5188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F48E2-FA67-43DE-9B21-7BB428CFED4C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89713" y="6373813"/>
            <a:ext cx="2552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0688" y="6356350"/>
            <a:ext cx="2043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702E7-FBF4-4ACF-A9A7-4B54C28A2A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2A02-0545-4E69-8745-E11105D2E513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4C942-4E47-4394-9EB8-B1A01B90D7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2474B-2DB5-457C-97B8-680DC2E94C5A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32CC-E1B3-43DA-83F4-E89426C47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0562" y="457200"/>
            <a:ext cx="386541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7762008" y="987425"/>
            <a:ext cx="359337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70562" y="2057400"/>
            <a:ext cx="386541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356B6-2A18-4DF9-ABF2-4E42B202A216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DF457-E4DB-4D7F-8A30-ADEF1A915F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01000" y="987425"/>
            <a:ext cx="3354388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0386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8232D-6B09-4B67-BC72-7ED8FFB2F396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CF59B-FFE6-42F7-9341-DB4E919A9C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ABD6-F24F-4CC0-A77B-60A7381AB8C7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886C9-1782-4A02-AE70-EA5C20FDDA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D2D1D-FD21-49AD-A54A-8988B06AA2F8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EC656-5BA9-4C28-8B6B-6171317498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6350"/>
            <a:ext cx="12192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581400" y="365125"/>
            <a:ext cx="77724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581400" y="1825625"/>
            <a:ext cx="77724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British Council Sans" panose="020B05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CBEEC1AD-3CEA-40A2-BE72-FF10651AD78F}" type="datetimeFigureOut">
              <a:rPr lang="en-US"/>
              <a:pPr>
                <a:defRPr/>
              </a:pPr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British Council Sans" panose="020B05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British Council Sans" panose="020B05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57504BEB-20A7-44DF-9CB6-CCC32C3155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03" r:id="rId2"/>
    <p:sldLayoutId id="2147483804" r:id="rId3"/>
    <p:sldLayoutId id="2147483805" r:id="rId4"/>
    <p:sldLayoutId id="2147483806" r:id="rId5"/>
    <p:sldLayoutId id="2147483814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British Council Sans" panose="020B05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ritish Council Sans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British Council Sans" panose="020B05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British Council Sans" panose="020B05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British Council Sans" panose="020B05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British Council Sans" panose="020B05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British Council Sans" panose="020B05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5"/>
          <p:cNvSpPr txBox="1">
            <a:spLocks noChangeArrowheads="1"/>
          </p:cNvSpPr>
          <p:nvPr/>
        </p:nvSpPr>
        <p:spPr bwMode="auto">
          <a:xfrm>
            <a:off x="3173413" y="631825"/>
            <a:ext cx="83232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Конференција</a:t>
            </a:r>
          </a:p>
          <a:p>
            <a:pPr algn="ctr"/>
            <a:r>
              <a:rPr lang="en-US" sz="36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i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Нове технологије у образовању</a:t>
            </a:r>
            <a:endParaRPr lang="en-US" sz="360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3697288" y="3036888"/>
            <a:ext cx="7799387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 sz="3600" b="1" i="1">
                <a:solidFill>
                  <a:schemeClr val="bg1"/>
                </a:solidFill>
                <a:latin typeface="Times New Roman" pitchFamily="18" charset="0"/>
              </a:rPr>
              <a:t>Ефективна комуникација </a:t>
            </a:r>
            <a:endParaRPr lang="en-US" sz="3600" b="1" i="1">
              <a:solidFill>
                <a:schemeClr val="bg1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sr-Cyrl-CS" sz="3600" b="1" i="1">
                <a:solidFill>
                  <a:schemeClr val="bg1"/>
                </a:solidFill>
                <a:latin typeface="Times New Roman" pitchFamily="18" charset="0"/>
              </a:rPr>
              <a:t>у процесу управљања вртићем</a:t>
            </a:r>
            <a:r>
              <a:rPr lang="sr-Cyrl-CS" sz="3600" b="1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en-US" sz="36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3173413" y="5546725"/>
            <a:ext cx="81343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Times New Roman" pitchFamily="18" charset="0"/>
              </a:rPr>
              <a:t>8.VI.2018.</a:t>
            </a:r>
          </a:p>
          <a:p>
            <a:pPr algn="ctr"/>
            <a:r>
              <a:rPr lang="en-US" sz="2400" b="1">
                <a:solidFill>
                  <a:schemeClr val="bg1"/>
                </a:solidFill>
                <a:latin typeface="Times New Roman" pitchFamily="18" charset="0"/>
              </a:rPr>
              <a:t>Београд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427413" y="1562100"/>
            <a:ext cx="81359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639888" y="2676525"/>
            <a:ext cx="1787525" cy="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 descr="sshot-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74900" y="2995613"/>
            <a:ext cx="854075" cy="642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Picture 5" descr="sshot-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0588" y="5826125"/>
            <a:ext cx="854075" cy="642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5" descr="sshot-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68375" y="373063"/>
            <a:ext cx="915988" cy="68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7" name="Picture 12" descr="sshot-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4388" y="1554163"/>
            <a:ext cx="969962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3" descr="sshot-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84363" y="4565650"/>
            <a:ext cx="968375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TextBox 10"/>
          <p:cNvSpPr txBox="1">
            <a:spLocks noChangeArrowheads="1"/>
          </p:cNvSpPr>
          <p:nvPr/>
        </p:nvSpPr>
        <p:spPr bwMode="auto">
          <a:xfrm>
            <a:off x="3875088" y="1062038"/>
            <a:ext cx="7304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12" name="Picture 11" descr="IMG_1016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065519" y="670561"/>
            <a:ext cx="2667000" cy="219301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2" descr="IMG_101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8878207" y="670561"/>
            <a:ext cx="2685143" cy="296798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14" descr="IMG_1021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8878207" y="4153989"/>
            <a:ext cx="2535918" cy="209697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17" descr="DSC_0272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3415286" y="670561"/>
            <a:ext cx="2650233" cy="296798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Picture 18" descr="DSC_0267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228975" y="4078810"/>
            <a:ext cx="2638107" cy="217215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35" name="TextBox 19"/>
          <p:cNvSpPr txBox="1">
            <a:spLocks noChangeArrowheads="1"/>
          </p:cNvSpPr>
          <p:nvPr/>
        </p:nvSpPr>
        <p:spPr bwMode="auto">
          <a:xfrm>
            <a:off x="3054350" y="0"/>
            <a:ext cx="8359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Times New Roman" pitchFamily="18" charset="0"/>
              </a:rPr>
              <a:t>Проба </a:t>
            </a:r>
          </a:p>
        </p:txBody>
      </p:sp>
      <p:pic>
        <p:nvPicPr>
          <p:cNvPr id="21" name="Picture 20" descr="DSC_0269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6187439" y="2995613"/>
            <a:ext cx="2545080" cy="325535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Picture 21" descr="IMG_1022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0" y="2331721"/>
            <a:ext cx="1884363" cy="26060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SC_0288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65855" y="584200"/>
            <a:ext cx="2658745" cy="3850642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147" name="Picture 2" descr="DSC_0289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854440" y="1450660"/>
            <a:ext cx="2651760" cy="423386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4160838" y="0"/>
            <a:ext cx="734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</a:rPr>
              <a:t>Припрема за презентацију рада 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5075238" y="584200"/>
            <a:ext cx="588168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 b="1" i="1">
                <a:solidFill>
                  <a:schemeClr val="bg1"/>
                </a:solidFill>
                <a:latin typeface="Times New Roman" pitchFamily="18" charset="0"/>
              </a:rPr>
              <a:t>Ефективна комуникација </a:t>
            </a:r>
            <a:endParaRPr lang="en-US" b="1" i="1">
              <a:solidFill>
                <a:schemeClr val="bg1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sr-Cyrl-CS" b="1" i="1">
                <a:solidFill>
                  <a:schemeClr val="bg1"/>
                </a:solidFill>
                <a:latin typeface="Times New Roman" pitchFamily="18" charset="0"/>
              </a:rPr>
              <a:t>у процесу управљања вртићем</a:t>
            </a:r>
            <a:r>
              <a:rPr lang="sr-Cyrl-CS" b="1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en-US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6" name="Picture 5" descr="DSC_029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578917" y="1587820"/>
            <a:ext cx="1883092" cy="296322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 descr="sshot-27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333751" y="4434841"/>
            <a:ext cx="2061209" cy="192309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 descr="IMG-798cb3ac3d0745f6d0b2a1a403637b4e-V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855968" y="4551048"/>
            <a:ext cx="1995147" cy="1806892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shot-3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773214" y="4953000"/>
            <a:ext cx="1676866" cy="14630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sshot-12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809068" y="944880"/>
            <a:ext cx="3384212" cy="52730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sshot-3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696200" y="944880"/>
            <a:ext cx="3642360" cy="52730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sshot-6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0450233" y="584200"/>
            <a:ext cx="1421727" cy="141732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3413125" y="0"/>
            <a:ext cx="6400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</a:rPr>
              <a:t>Презентација рада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103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12820" y="3851910"/>
            <a:ext cx="3154680" cy="236601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 descr="IMG_103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94320" y="3931920"/>
            <a:ext cx="3048000" cy="228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IMG_104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46320" y="689610"/>
            <a:ext cx="4846320" cy="36347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4022725" y="0"/>
            <a:ext cx="61420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Times New Roman" pitchFamily="18" charset="0"/>
              </a:rPr>
              <a:t>Отварање Конференције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3840163" y="0"/>
            <a:ext cx="5791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Times New Roman" pitchFamily="18" charset="0"/>
              </a:rPr>
              <a:t>Панел дискусија </a:t>
            </a:r>
          </a:p>
        </p:txBody>
      </p:sp>
      <p:pic>
        <p:nvPicPr>
          <p:cNvPr id="3" name="Picture 2" descr="DSC_031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136812" y="935673"/>
            <a:ext cx="7095067" cy="4977447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_032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825240" y="883920"/>
            <a:ext cx="7376160" cy="51206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b6107ad801386246e0740e663f25ce43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97594" y="4876800"/>
            <a:ext cx="2023259" cy="13106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DSC_03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680460" y="609600"/>
            <a:ext cx="7452360" cy="537972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96b23613fea76961f3e7d80242522720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474721" y="584776"/>
            <a:ext cx="1920239" cy="279850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 descr="IMG-2cda2c1be763070cecce020cf490adba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51120" y="935296"/>
            <a:ext cx="6416040" cy="531310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3001963" y="0"/>
            <a:ext cx="8564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</a:rPr>
              <a:t>Нове технологије </a:t>
            </a:r>
          </a:p>
        </p:txBody>
      </p:sp>
      <p:pic>
        <p:nvPicPr>
          <p:cNvPr id="5" name="Picture 4" descr="IMG_105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474721" y="3383280"/>
            <a:ext cx="1920239" cy="286512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_02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20440" y="762000"/>
            <a:ext cx="3947160" cy="530352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 descr="DSC_028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467600" y="762000"/>
            <a:ext cx="4172374" cy="509016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1997075" y="0"/>
            <a:ext cx="10194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Times New Roman" pitchFamily="18" charset="0"/>
              </a:rPr>
              <a:t>У духу образовних технологија,Београд у очима учесника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 rot="10800000" flipV="1">
            <a:off x="3216275" y="4765675"/>
            <a:ext cx="5527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Стеван Драгићевић</a:t>
            </a:r>
            <a:r>
              <a:rPr lang="sr-Cyrl-CS" sz="20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дипл.инжењер рачунарства</a:t>
            </a:r>
            <a:endParaRPr lang="en-US" sz="200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11" descr="Slobodanka Miladinov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0275" y="2752725"/>
            <a:ext cx="1408113" cy="2967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12" descr="Stevan Dragicevi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0038" y="4237038"/>
            <a:ext cx="1417637" cy="2620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5" name="Picture 13" descr="Daliborka Zivkov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49438" y="1257300"/>
            <a:ext cx="1366837" cy="2749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342" name="Text Box 14"/>
          <p:cNvSpPr txBox="1">
            <a:spLocks noChangeArrowheads="1"/>
          </p:cNvSpPr>
          <p:nvPr/>
        </p:nvSpPr>
        <p:spPr bwMode="auto">
          <a:xfrm>
            <a:off x="3406775" y="1657350"/>
            <a:ext cx="8437563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мр Далиборка Живковић, сарадник - проф.раз.наставе и МА васпитач,СС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</a:rPr>
              <a:t>С</a:t>
            </a:r>
          </a:p>
          <a:p>
            <a:pPr>
              <a:spcBef>
                <a:spcPct val="50000"/>
              </a:spcBef>
            </a:pPr>
            <a:endParaRPr lang="en-US" sz="2000"/>
          </a:p>
        </p:txBody>
      </p:sp>
      <p:sp>
        <p:nvSpPr>
          <p:cNvPr id="14343" name="Text Box 15"/>
          <p:cNvSpPr txBox="1">
            <a:spLocks noChangeArrowheads="1"/>
          </p:cNvSpPr>
          <p:nvPr/>
        </p:nvSpPr>
        <p:spPr bwMode="auto">
          <a:xfrm>
            <a:off x="3608388" y="2851150"/>
            <a:ext cx="788035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Слободанка Миладиновић, стручни сарадник педагог</a:t>
            </a:r>
            <a:r>
              <a:rPr lang="sr-Cyrl-CS" sz="200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,пед.саветник</a:t>
            </a:r>
            <a:endParaRPr lang="en-US" sz="200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2000"/>
          </a:p>
        </p:txBody>
      </p:sp>
      <p:pic>
        <p:nvPicPr>
          <p:cNvPr id="14344" name="Picture 6" descr="sshot-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46313"/>
            <a:ext cx="1262063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1" descr="C:\Users\KORISNIK\Desktop\yourphot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04288" y="4037013"/>
            <a:ext cx="2584450" cy="2259012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64</Words>
  <Application>Microsoft Office PowerPoint</Application>
  <PresentationFormat>Custom</PresentationFormat>
  <Paragraphs>19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British Council Sans</vt:lpstr>
      <vt:lpstr>Calibri</vt:lpstr>
      <vt:lpstr>Times New Roman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KORISNIK</cp:lastModifiedBy>
  <cp:revision>140</cp:revision>
  <dcterms:created xsi:type="dcterms:W3CDTF">2018-04-25T12:10:21Z</dcterms:created>
  <dcterms:modified xsi:type="dcterms:W3CDTF">2018-06-29T06:04:28Z</dcterms:modified>
</cp:coreProperties>
</file>