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31"/>
  </p:notesMasterIdLst>
  <p:handoutMasterIdLst>
    <p:handoutMasterId r:id="rId32"/>
  </p:handoutMasterIdLst>
  <p:sldIdLst>
    <p:sldId id="469" r:id="rId3"/>
    <p:sldId id="470" r:id="rId4"/>
    <p:sldId id="496" r:id="rId5"/>
    <p:sldId id="471" r:id="rId6"/>
    <p:sldId id="492" r:id="rId7"/>
    <p:sldId id="472" r:id="rId8"/>
    <p:sldId id="477" r:id="rId9"/>
    <p:sldId id="478" r:id="rId10"/>
    <p:sldId id="497" r:id="rId11"/>
    <p:sldId id="479" r:id="rId12"/>
    <p:sldId id="473" r:id="rId13"/>
    <p:sldId id="482" r:id="rId14"/>
    <p:sldId id="488" r:id="rId15"/>
    <p:sldId id="495" r:id="rId16"/>
    <p:sldId id="490" r:id="rId17"/>
    <p:sldId id="491" r:id="rId18"/>
    <p:sldId id="494" r:id="rId19"/>
    <p:sldId id="498" r:id="rId20"/>
    <p:sldId id="489" r:id="rId21"/>
    <p:sldId id="499" r:id="rId22"/>
    <p:sldId id="487" r:id="rId23"/>
    <p:sldId id="483" r:id="rId24"/>
    <p:sldId id="484" r:id="rId25"/>
    <p:sldId id="485" r:id="rId26"/>
    <p:sldId id="486" r:id="rId27"/>
    <p:sldId id="493" r:id="rId28"/>
    <p:sldId id="474" r:id="rId29"/>
    <p:sldId id="476" r:id="rId30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F933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72711" autoAdjust="0"/>
  </p:normalViewPr>
  <p:slideViewPr>
    <p:cSldViewPr>
      <p:cViewPr varScale="1">
        <p:scale>
          <a:sx n="54" d="100"/>
          <a:sy n="54" d="100"/>
        </p:scale>
        <p:origin x="1344" y="48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2010" y="6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sr-Latn-CS" smtClean="0"/>
              <a:t>9.4.2020.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sr-Latn-CS" smtClean="0"/>
              <a:t>9.4.2020.</a:t>
            </a:fld>
            <a:endParaRPr lang="sr-Latn-CS" dirty="0"/>
          </a:p>
        </p:txBody>
      </p:sp>
      <p:sp>
        <p:nvSpPr>
          <p:cNvPr id="4" name="Čuvar mesta za sliku na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CS" dirty="0"/>
          </a:p>
        </p:txBody>
      </p:sp>
      <p:sp>
        <p:nvSpPr>
          <p:cNvPr id="5" name="Čuvar mesta za napomen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obodni oblik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sr-Latn-CS" dirty="0">
              <a:solidFill>
                <a:schemeClr val="lt1"/>
              </a:solidFill>
            </a:endParaRPr>
          </a:p>
        </p:txBody>
      </p:sp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r-Latn-CS" smtClean="0"/>
              <a:t>Kliknite i uredite stil podnaslova mastera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B6-0529-41F9-8298-BE1207DC042B}" type="datetime1">
              <a:rPr lang="sr-Latn-CS" smtClean="0"/>
              <a:t>9.4.2020.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69B8-C083-4D22-B53D-222416D61AEC}" type="datetime1">
              <a:rPr lang="sr-Latn-CS" smtClean="0"/>
              <a:t>9.4.2020.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6DA9-C4E7-4D74-8A8B-0BB7879961E8}" type="datetime1">
              <a:rPr lang="sr-Latn-CS" smtClean="0"/>
              <a:t>9.4.2020.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tekst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6" name="Čuvar mesta za sadržaj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7" name="Čuvar mesta za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6FB56-CDCF-4C6B-A03A-A05197CF7AD9}" type="datetime1">
              <a:rPr lang="sr-Latn-CS" smtClean="0"/>
              <a:t>9.4.2020.</a:t>
            </a:fld>
            <a:endParaRPr lang="sr-Latn-CS" dirty="0"/>
          </a:p>
        </p:txBody>
      </p:sp>
      <p:sp>
        <p:nvSpPr>
          <p:cNvPr id="8" name="Čuvar mesta za podnožj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9" name="Čuvar mesta za broj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33A4-2E77-49B1-AC88-E84F7AAA2594}" type="datetime1">
              <a:rPr lang="sr-Latn-CS" smtClean="0"/>
              <a:t>9.4.2020.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73FF-2121-4060-9C32-6F2D211C0844}" type="datetime1">
              <a:rPr lang="sr-Latn-CS" smtClean="0"/>
              <a:t>9.4.2020.</a:t>
            </a:fld>
            <a:endParaRPr lang="sr-Latn-CS" dirty="0"/>
          </a:p>
        </p:txBody>
      </p:sp>
      <p:sp>
        <p:nvSpPr>
          <p:cNvPr id="3" name="Čuvar mesta za podnožj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487E-E761-46E0-B979-A0E99F6F555F}" type="datetime1">
              <a:rPr lang="sr-Latn-CS" smtClean="0"/>
              <a:t>9.4.2020.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liku 2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CS" smtClean="0"/>
              <a:t>Kliknite na ikonu i dodajte sliku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A3641-0620-44E7-876A-D80D12A2AB31}" type="datetime1">
              <a:rPr lang="sr-Latn-CS" smtClean="0"/>
              <a:t>9.4.2020.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0732-88BA-4747-A889-BC35F3B7EB22}" type="datetime1">
              <a:rPr lang="sr-Latn-CS" smtClean="0"/>
              <a:t>9.4.2020.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A90B7-AB13-441B-B349-3275EA58BCCA}" type="datetime1">
              <a:rPr lang="sr-Latn-CS" smtClean="0"/>
              <a:t>9.4.2020.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tekst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naslov </a:t>
            </a:r>
            <a:r>
              <a:rPr lang="sr-Latn-CS" dirty="0" err="1" smtClean="0"/>
              <a:t>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1A5B233-04DA-4903-803A-3FD09903FDB6}" type="datetime1">
              <a:rPr lang="sr-Latn-CS" smtClean="0"/>
              <a:t>9.4.2020.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sr-Latn-CS" smtClean="0"/>
              <a:pPr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kvir za tekst 2"/>
          <p:cNvSpPr txBox="1"/>
          <p:nvPr/>
        </p:nvSpPr>
        <p:spPr>
          <a:xfrm>
            <a:off x="1598612" y="2667000"/>
            <a:ext cx="88392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sr-Cyrl-RS" sz="2400" b="1" dirty="0" smtClean="0"/>
              <a:t>Уна и ,,Печурка’’ у потрази за благом</a:t>
            </a:r>
            <a:endParaRPr lang="en-US" sz="2400" b="1" dirty="0"/>
          </a:p>
        </p:txBody>
      </p:sp>
      <p:pic>
        <p:nvPicPr>
          <p:cNvPr id="6" name="Picture 2" descr="F:\logo.ep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812" y="0"/>
            <a:ext cx="1950463" cy="19504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86472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671"/>
    </mc:Choice>
    <mc:Fallback>
      <p:transition advClick="0" advTm="267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" t="26668" r="12500" b="7777"/>
          <a:stretch/>
        </p:blipFill>
        <p:spPr>
          <a:xfrm>
            <a:off x="455612" y="228600"/>
            <a:ext cx="11201400" cy="6400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1834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685"/>
    </mc:Choice>
    <mc:Fallback>
      <p:transition advClick="0" advTm="468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612" y="152400"/>
            <a:ext cx="8458200" cy="6343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8951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172"/>
    </mc:Choice>
    <mc:Fallback>
      <p:transition advClick="0" advTm="4172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/>
          <a:stretch/>
        </p:blipFill>
        <p:spPr>
          <a:xfrm>
            <a:off x="20182" y="38100"/>
            <a:ext cx="7826829" cy="36579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72"/>
          <a:stretch/>
        </p:blipFill>
        <p:spPr>
          <a:xfrm rot="5400000">
            <a:off x="6658089" y="1321820"/>
            <a:ext cx="6814455" cy="42470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6105" y="3370163"/>
            <a:ext cx="3060184" cy="37120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711" y="3797818"/>
            <a:ext cx="3982300" cy="29584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6612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5524"/>
    </mc:Choice>
    <mc:Fallback>
      <p:transition advClick="0" advTm="5524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6" r="40741" b="30355"/>
          <a:stretch/>
        </p:blipFill>
        <p:spPr>
          <a:xfrm>
            <a:off x="6018212" y="120159"/>
            <a:ext cx="3581400" cy="6535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58"/>
          <a:stretch/>
        </p:blipFill>
        <p:spPr>
          <a:xfrm>
            <a:off x="1903412" y="120160"/>
            <a:ext cx="3818899" cy="6535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1906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750"/>
    </mc:Choice>
    <mc:Fallback>
      <p:transition advClick="0" advTm="475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5" r="8333"/>
          <a:stretch/>
        </p:blipFill>
        <p:spPr>
          <a:xfrm>
            <a:off x="-1" y="0"/>
            <a:ext cx="121888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9151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727"/>
    </mc:Choice>
    <mc:Fallback>
      <p:transition advClick="0" advTm="3727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Slika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2" y="0"/>
            <a:ext cx="116205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0722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988"/>
    </mc:Choice>
    <mc:Fallback>
      <p:transition advClick="0" advTm="2988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2" y="76199"/>
            <a:ext cx="5791200" cy="65695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012" y="104251"/>
            <a:ext cx="5143500" cy="6553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6283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423"/>
    </mc:Choice>
    <mc:Fallback>
      <p:transition advClick="0" advTm="4423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78"/>
          <a:stretch/>
        </p:blipFill>
        <p:spPr>
          <a:xfrm>
            <a:off x="1208836" y="0"/>
            <a:ext cx="51435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04" r="47037"/>
          <a:stretch/>
        </p:blipFill>
        <p:spPr>
          <a:xfrm>
            <a:off x="6927499" y="17586"/>
            <a:ext cx="4248150" cy="68462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69703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5551"/>
    </mc:Choice>
    <mc:Fallback>
      <p:transition advClick="0" advTm="555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49"/>
          <a:stretch/>
        </p:blipFill>
        <p:spPr>
          <a:xfrm>
            <a:off x="0" y="152400"/>
            <a:ext cx="12188825" cy="65159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44566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185"/>
    </mc:Choice>
    <mc:Fallback>
      <p:transition advClick="0" advTm="2185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612" y="21771"/>
            <a:ext cx="598941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Slika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12" y="56940"/>
            <a:ext cx="5518638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1080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543"/>
    </mc:Choice>
    <mc:Fallback>
      <p:transition advClick="0" advTm="3543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6101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612" y="152400"/>
            <a:ext cx="6172200" cy="670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209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692"/>
    </mc:Choice>
    <mc:Fallback>
      <p:transition advClick="0" advTm="4692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39"/>
          <a:stretch/>
        </p:blipFill>
        <p:spPr>
          <a:xfrm>
            <a:off x="303212" y="5862"/>
            <a:ext cx="5638800" cy="670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26" b="16068"/>
          <a:stretch/>
        </p:blipFill>
        <p:spPr>
          <a:xfrm>
            <a:off x="6399212" y="5863"/>
            <a:ext cx="5334000" cy="67055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0452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645"/>
    </mc:Choice>
    <mc:Fallback>
      <p:transition advClick="0" advTm="4645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812" y="0"/>
            <a:ext cx="411321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78"/>
          <a:stretch/>
        </p:blipFill>
        <p:spPr>
          <a:xfrm>
            <a:off x="6551612" y="0"/>
            <a:ext cx="40386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728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803"/>
    </mc:Choice>
    <mc:Fallback>
      <p:transition advClick="0" advTm="4803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lika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239" y="228600"/>
            <a:ext cx="7807569" cy="6324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26"/>
          <a:stretch/>
        </p:blipFill>
        <p:spPr>
          <a:xfrm>
            <a:off x="8214393" y="-11723"/>
            <a:ext cx="3792415" cy="29820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Slika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12" y="76200"/>
            <a:ext cx="3810000" cy="6629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46991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5635"/>
    </mc:Choice>
    <mc:Fallback>
      <p:transition advClick="0" advTm="5635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78" t="14445" r="30793" b="25556"/>
          <a:stretch/>
        </p:blipFill>
        <p:spPr>
          <a:xfrm>
            <a:off x="7999412" y="140673"/>
            <a:ext cx="3350114" cy="65913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16" t="16239"/>
          <a:stretch/>
        </p:blipFill>
        <p:spPr>
          <a:xfrm>
            <a:off x="330932" y="43960"/>
            <a:ext cx="3877408" cy="67730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9" r="16866"/>
          <a:stretch/>
        </p:blipFill>
        <p:spPr>
          <a:xfrm>
            <a:off x="4639163" y="43960"/>
            <a:ext cx="3132992" cy="66762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4365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435"/>
    </mc:Choice>
    <mc:Fallback>
      <p:transition advClick="0" advTm="4435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850"/>
          <a:stretch/>
        </p:blipFill>
        <p:spPr>
          <a:xfrm>
            <a:off x="6018212" y="17585"/>
            <a:ext cx="5713412" cy="66411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907"/>
          <a:stretch/>
        </p:blipFill>
        <p:spPr>
          <a:xfrm>
            <a:off x="150812" y="228600"/>
            <a:ext cx="5562600" cy="63454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6" r="32517" b="17655"/>
          <a:stretch/>
        </p:blipFill>
        <p:spPr>
          <a:xfrm>
            <a:off x="6170612" y="240323"/>
            <a:ext cx="2422977" cy="34029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22749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434"/>
    </mc:Choice>
    <mc:Fallback>
      <p:transition advClick="0" advTm="4434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12" y="50189"/>
            <a:ext cx="5143500" cy="6629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425" y="834354"/>
            <a:ext cx="6502400" cy="4876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00723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5532"/>
    </mc:Choice>
    <mc:Fallback>
      <p:transition advClick="0" advTm="5532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10" b="9281"/>
          <a:stretch/>
        </p:blipFill>
        <p:spPr>
          <a:xfrm>
            <a:off x="608012" y="304800"/>
            <a:ext cx="10668000" cy="6248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3413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724"/>
    </mc:Choice>
    <mc:Fallback>
      <p:transition advClick="0" advTm="3724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812" y="228599"/>
            <a:ext cx="5143500" cy="6629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3" t="23334" r="28316" b="3333"/>
          <a:stretch/>
        </p:blipFill>
        <p:spPr>
          <a:xfrm>
            <a:off x="455612" y="914400"/>
            <a:ext cx="5432352" cy="4343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5397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818"/>
    </mc:Choice>
    <mc:Fallback>
      <p:transition advClick="0" advTm="3818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44"/>
          <a:stretch/>
        </p:blipFill>
        <p:spPr>
          <a:xfrm>
            <a:off x="-7032" y="0"/>
            <a:ext cx="3739244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09"/>
          <a:stretch/>
        </p:blipFill>
        <p:spPr>
          <a:xfrm>
            <a:off x="7999412" y="0"/>
            <a:ext cx="418941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04"/>
          <a:stretch/>
        </p:blipFill>
        <p:spPr>
          <a:xfrm>
            <a:off x="3919380" y="0"/>
            <a:ext cx="39276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5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6556"/>
    </mc:Choice>
    <mc:Fallback>
      <p:transition advClick="0" advTm="6556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46138" y="849993"/>
            <a:ext cx="6799943" cy="50999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812" y="-1"/>
            <a:ext cx="7085013" cy="67999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129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428"/>
    </mc:Choice>
    <mc:Fallback>
      <p:transition advClick="0" advTm="4428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1"/>
            <a:ext cx="3962400" cy="6553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106" y="92530"/>
            <a:ext cx="4203474" cy="6629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580" y="76201"/>
            <a:ext cx="3833245" cy="6645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05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413"/>
    </mc:Choice>
    <mc:Fallback>
      <p:transition advClick="0" advTm="4413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11" r="28333"/>
          <a:stretch/>
        </p:blipFill>
        <p:spPr>
          <a:xfrm>
            <a:off x="0" y="0"/>
            <a:ext cx="525621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501" y="0"/>
            <a:ext cx="6704013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83833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829"/>
    </mc:Choice>
    <mc:Fallback>
      <p:transition advClick="0" advTm="4829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/>
          <a:stretch/>
        </p:blipFill>
        <p:spPr>
          <a:xfrm>
            <a:off x="0" y="0"/>
            <a:ext cx="5808785" cy="670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212" y="114300"/>
            <a:ext cx="6019800" cy="647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93363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5298"/>
    </mc:Choice>
    <mc:Fallback>
      <p:transition advClick="0" advTm="5298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/>
          <a:stretch/>
        </p:blipFill>
        <p:spPr>
          <a:xfrm>
            <a:off x="0" y="384299"/>
            <a:ext cx="5180012" cy="6172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412" y="164122"/>
            <a:ext cx="6705600" cy="6494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706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748"/>
    </mc:Choice>
    <mc:Fallback>
      <p:transition advClick="0" advTm="4748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t="38889" b="5556"/>
          <a:stretch/>
        </p:blipFill>
        <p:spPr>
          <a:xfrm>
            <a:off x="14741" y="0"/>
            <a:ext cx="12179808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9520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419"/>
    </mc:Choice>
    <mc:Fallback>
      <p:transition advClick="0" advTm="4419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11" b="18976"/>
          <a:stretch/>
        </p:blipFill>
        <p:spPr>
          <a:xfrm>
            <a:off x="36511" y="-1"/>
            <a:ext cx="12076981" cy="6629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6967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423"/>
    </mc:Choice>
    <mc:Fallback>
      <p:transition advClick="0" advTm="4423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inental_World_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C0AAE90-47C3-40A1-8017-32A7017B6A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Grupa „Mape sveta“, prezentacija sveta (široki ekran)</Template>
  <TotalTime>0</TotalTime>
  <Words>54</Words>
  <Application>Microsoft Office PowerPoint</Application>
  <PresentationFormat>Prilagođavanje</PresentationFormat>
  <Paragraphs>10</Paragraphs>
  <Slides>28</Slides>
  <Notes>0</Notes>
  <HiddenSlides>0</HiddenSlides>
  <MMClips>0</MMClips>
  <ScaleCrop>false</ScaleCrop>
  <HeadingPairs>
    <vt:vector size="6" baseType="variant">
      <vt:variant>
        <vt:lpstr>Korišćeni fontovi</vt:lpstr>
      </vt:variant>
      <vt:variant>
        <vt:i4>2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28</vt:i4>
      </vt:variant>
    </vt:vector>
  </HeadingPairs>
  <TitlesOfParts>
    <vt:vector size="31" baseType="lpstr">
      <vt:lpstr>Arial</vt:lpstr>
      <vt:lpstr>Century Gothic</vt:lpstr>
      <vt:lpstr>Continental_World_16x9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2018-09-24T15:40:35Z</dcterms:created>
  <dcterms:modified xsi:type="dcterms:W3CDTF">2020-04-09T11:32:20Z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TC028048919991</vt:lpwstr>
  </property>
</Properties>
</file>