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6" r:id="rId4"/>
    <p:sldId id="257" r:id="rId5"/>
    <p:sldId id="259" r:id="rId6"/>
    <p:sldId id="260" r:id="rId7"/>
    <p:sldId id="262" r:id="rId8"/>
    <p:sldId id="274" r:id="rId9"/>
    <p:sldId id="265" r:id="rId10"/>
    <p:sldId id="263" r:id="rId11"/>
    <p:sldId id="264" r:id="rId12"/>
    <p:sldId id="277" r:id="rId13"/>
    <p:sldId id="267" r:id="rId14"/>
    <p:sldId id="268" r:id="rId15"/>
    <p:sldId id="271" r:id="rId16"/>
    <p:sldId id="273" r:id="rId17"/>
    <p:sldId id="279" r:id="rId18"/>
    <p:sldId id="278" r:id="rId19"/>
    <p:sldId id="28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6A094CB-057F-4D30-A333-3427C39D2066}" type="datetimeFigureOut">
              <a:rPr lang="en-US" smtClean="0"/>
              <a:pPr/>
              <a:t>10/11/2016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70611ED-7029-4DE8-96C3-9016C78EC195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928825"/>
          </a:xfrm>
        </p:spPr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</a:rPr>
              <a:t> </a:t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</a:rPr>
              <a:t>Дечја недеља</a:t>
            </a:r>
            <a:r>
              <a:rPr lang="sr-Cyrl-RS" sz="3200" i="1" dirty="0">
                <a:latin typeface="Times New Roman" pitchFamily="18" charset="0"/>
              </a:rPr>
              <a:t/>
            </a:r>
            <a:br>
              <a:rPr lang="sr-Cyrl-RS" sz="3200" i="1" dirty="0">
                <a:latin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</a:rPr>
              <a:t>Игра је бити културан</a:t>
            </a:r>
            <a:r>
              <a:rPr lang="sr-Cyrl-RS" sz="3200" dirty="0" smtClean="0">
                <a:latin typeface="Times New Roman" pitchFamily="18" charset="0"/>
              </a:rPr>
              <a:t>-Кућа Симића </a:t>
            </a:r>
            <a:endParaRPr lang="en-US" sz="3200" dirty="0">
              <a:latin typeface="Times New Roman" pitchFamily="18" charset="0"/>
            </a:endParaRPr>
          </a:p>
        </p:txBody>
      </p:sp>
      <p:pic>
        <p:nvPicPr>
          <p:cNvPr id="4" name="Picture 3" descr="sshot-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500306"/>
            <a:ext cx="6003176" cy="4021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b="1" i="1" dirty="0" smtClean="0">
                <a:latin typeface="Times New Roman" pitchFamily="18" charset="0"/>
              </a:rPr>
              <a:t>Игра је бити културан</a:t>
            </a:r>
            <a:endParaRPr lang="en-US" sz="3200" b="1" dirty="0"/>
          </a:p>
        </p:txBody>
      </p:sp>
      <p:pic>
        <p:nvPicPr>
          <p:cNvPr id="4" name="Content Placeholder 3" descr="IMG_29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071678"/>
            <a:ext cx="8143932" cy="4429156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b="1" i="1" dirty="0" smtClean="0">
                <a:latin typeface="Times New Roman" pitchFamily="18" charset="0"/>
              </a:rPr>
              <a:t>Игра је бити културан</a:t>
            </a:r>
            <a:endParaRPr lang="en-US" sz="3200" b="1" dirty="0"/>
          </a:p>
        </p:txBody>
      </p:sp>
      <p:pic>
        <p:nvPicPr>
          <p:cNvPr id="4" name="Content Placeholder 3" descr="IMG_29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928802"/>
            <a:ext cx="7715304" cy="4389437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Договорено место окупљања </a:t>
            </a:r>
            <a:r>
              <a:rPr lang="sr-Cyrl-RS" sz="2400" b="1" i="1" dirty="0" smtClean="0">
                <a:latin typeface="Times New Roman" pitchFamily="18" charset="0"/>
              </a:rPr>
              <a:t>Трг Косовских јунака  </a:t>
            </a:r>
            <a:br>
              <a:rPr lang="sr-Cyrl-RS" sz="2400" b="1" i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 Деца ,родитељи  и  васпитачи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500042"/>
            <a:ext cx="9001156" cy="1000132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Прва група посетилаца из вртића :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</a:rPr>
              <a:t>Дечји клуб,Лептирић ,Наша радост</a:t>
            </a:r>
            <a:endParaRPr lang="en-US" sz="2400" b="1" dirty="0"/>
          </a:p>
        </p:txBody>
      </p:sp>
      <p:pic>
        <p:nvPicPr>
          <p:cNvPr id="4" name="Content Placeholder 3" descr="IMG_27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571612"/>
            <a:ext cx="5852583" cy="4389437"/>
          </a:xfrm>
        </p:spPr>
      </p:pic>
      <p:sp>
        <p:nvSpPr>
          <p:cNvPr id="6" name="TextBox 5"/>
          <p:cNvSpPr txBox="1"/>
          <p:nvPr/>
        </p:nvSpPr>
        <p:spPr>
          <a:xfrm>
            <a:off x="428596" y="6143644"/>
            <a:ext cx="8715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Трајне ствари које дарујемо својој деци јесу корени и крила </a:t>
            </a:r>
            <a:endParaRPr lang="en-US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428736"/>
            <a:ext cx="7143800" cy="4960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Мушки и женски костими и обућа из 19.века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7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714488"/>
            <a:ext cx="4357718" cy="4675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7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857364"/>
            <a:ext cx="428624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Шта су деца облачила некада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5" name="Content Placeholder 4" descr="IMG_27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00174"/>
            <a:ext cx="3500462" cy="474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7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571612"/>
            <a:ext cx="4572000" cy="471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Девојачка соба,салон и трпезарија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7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9" y="1643050"/>
            <a:ext cx="4357718" cy="4675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G_27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14488"/>
            <a:ext cx="406663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На тераси Куће Симића ,диван поглед на</a:t>
            </a:r>
            <a:br>
              <a:rPr lang="sr-Cyrl-RS" sz="2400" b="1" dirty="0" smtClean="0">
                <a:latin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Споменик  и Трг Косовских јунака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7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857364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329642" cy="1143008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Поглед са терасе ,учимо да чекамо ред за улазак у институцију културе  Кућа Симића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7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928802"/>
            <a:ext cx="4286281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27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928802"/>
            <a:ext cx="4138071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У Кући Симића има места и да се мало одмори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IMG_27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3" y="1857364"/>
            <a:ext cx="3500462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928802"/>
            <a:ext cx="4714876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Вртићи: </a:t>
            </a:r>
            <a:r>
              <a:rPr lang="sr-Cyrl-RS" sz="2400" b="1" i="1" dirty="0" smtClean="0">
                <a:latin typeface="Times New Roman" pitchFamily="18" charset="0"/>
              </a:rPr>
              <a:t>Пчелица</a:t>
            </a:r>
            <a:r>
              <a:rPr lang="sr-Cyrl-RS" sz="2400" b="1" dirty="0" smtClean="0">
                <a:latin typeface="Times New Roman" pitchFamily="18" charset="0"/>
              </a:rPr>
              <a:t> и </a:t>
            </a:r>
            <a:r>
              <a:rPr lang="sr-Cyrl-RS" sz="2400" b="1" i="1" dirty="0" smtClean="0">
                <a:latin typeface="Times New Roman" pitchFamily="18" charset="0"/>
              </a:rPr>
              <a:t>Лабуд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7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3" y="2000240"/>
            <a:ext cx="4643470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7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071678"/>
            <a:ext cx="4286248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Добродошлица, вртићи: </a:t>
            </a:r>
            <a:r>
              <a:rPr lang="sr-Cyrl-RS" sz="2400" b="1" i="1" dirty="0" smtClean="0">
                <a:latin typeface="Times New Roman" pitchFamily="18" charset="0"/>
              </a:rPr>
              <a:t>Невен ,Бисери , </a:t>
            </a:r>
            <a:r>
              <a:rPr lang="sr-Cyrl-RS" sz="2400" b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Колибри 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8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928802"/>
            <a:ext cx="4214842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28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928802"/>
            <a:ext cx="3929090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8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5" y="1571612"/>
            <a:ext cx="464347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4" descr="IMG_27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714488"/>
            <a:ext cx="3926423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_28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000240"/>
            <a:ext cx="4429156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G_28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000240"/>
            <a:ext cx="428624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8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857364"/>
            <a:ext cx="4143404" cy="4389437"/>
          </a:xfrm>
        </p:spPr>
      </p:pic>
      <p:pic>
        <p:nvPicPr>
          <p:cNvPr id="5" name="Picture 4" descr="IMG_28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785925"/>
            <a:ext cx="3429006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Вртићи:</a:t>
            </a:r>
            <a:r>
              <a:rPr lang="sr-Cyrl-RS" b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Звончић ,Голуб мира ,Владо Јурић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6" name="Content Placeholder 5" descr="IMG_28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928802"/>
            <a:ext cx="414340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28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928802"/>
            <a:ext cx="4214810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8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643050"/>
            <a:ext cx="392909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034" y="642918"/>
            <a:ext cx="8429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Диван дан за шетњу са родитељима  и посету институцијама културе  Кући Симића </a:t>
            </a:r>
            <a:r>
              <a:rPr lang="sr-Cyrl-RS" sz="24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, Галерији,Музеју 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IMG_28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000240"/>
            <a:ext cx="428628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158</TotalTime>
  <Words>118</Words>
  <Application>Microsoft Office PowerPoint</Application>
  <PresentationFormat>On-screen Show (4:3)</PresentationFormat>
  <Paragraphs>16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  Дечја недеља Игра је бити културан-Кућа Симића </vt:lpstr>
      <vt:lpstr>Игра је бити културан</vt:lpstr>
      <vt:lpstr>Игра је бити културан</vt:lpstr>
      <vt:lpstr>Договорено место окупљања Трг Косовских јунака    Деца ,родитељи  и  васпитачи </vt:lpstr>
      <vt:lpstr>Прва група посетилаца из вртића : Дечји клуб,Лептирић ,Наша радост</vt:lpstr>
      <vt:lpstr>Slide 6</vt:lpstr>
      <vt:lpstr>Мушки и женски костими и обућа из 19.века </vt:lpstr>
      <vt:lpstr>Шта су деца облачила некада </vt:lpstr>
      <vt:lpstr>Девојачка соба,салон и трпезарија </vt:lpstr>
      <vt:lpstr>На тераси Куће Симића ,диван поглед на  Споменик  и Трг Косовских јунака </vt:lpstr>
      <vt:lpstr>Поглед са терасе ,учимо да чекамо ред за улазак у институцију културе  Кућа Симића </vt:lpstr>
      <vt:lpstr>У Кући Симића има места и да се мало одмори </vt:lpstr>
      <vt:lpstr>Вртићи: Пчелица и Лабуд </vt:lpstr>
      <vt:lpstr>Добродошлица, вртићи: Невен ,Бисери ,  Колибри  </vt:lpstr>
      <vt:lpstr>Slide 15</vt:lpstr>
      <vt:lpstr>Slide 16</vt:lpstr>
      <vt:lpstr>Slide 17</vt:lpstr>
      <vt:lpstr>Вртићи: Звончић ,Голуб мира ,Владо Јурић 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Дечја недеља Игра је бити културан-Кућа Симића</dc:title>
  <dc:creator>KORISNIK</dc:creator>
  <cp:lastModifiedBy>Steva</cp:lastModifiedBy>
  <cp:revision>19</cp:revision>
  <dcterms:created xsi:type="dcterms:W3CDTF">2016-10-10T10:11:59Z</dcterms:created>
  <dcterms:modified xsi:type="dcterms:W3CDTF">2016-10-11T12:21:48Z</dcterms:modified>
</cp:coreProperties>
</file>