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82" autoAdjust="0"/>
    <p:restoredTop sz="94660"/>
  </p:normalViewPr>
  <p:slideViewPr>
    <p:cSldViewPr>
      <p:cViewPr>
        <p:scale>
          <a:sx n="57" d="100"/>
          <a:sy n="57" d="100"/>
        </p:scale>
        <p:origin x="-29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99DDDA5-EF7F-462A-99C9-50C3728914F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4938433-FB55-4B37-B8FB-B4B581CB93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9DDDA5-EF7F-462A-99C9-50C3728914F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938433-FB55-4B37-B8FB-B4B581CB93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99DDDA5-EF7F-462A-99C9-50C3728914F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4938433-FB55-4B37-B8FB-B4B581CB93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9DDDA5-EF7F-462A-99C9-50C3728914F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4938433-FB55-4B37-B8FB-B4B581CB93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9DDDA5-EF7F-462A-99C9-50C3728914F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4938433-FB55-4B37-B8FB-B4B581CB93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9DDDA5-EF7F-462A-99C9-50C3728914F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938433-FB55-4B37-B8FB-B4B581CB93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9DDDA5-EF7F-462A-99C9-50C3728914F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938433-FB55-4B37-B8FB-B4B581CB93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99DDDA5-EF7F-462A-99C9-50C3728914F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4938433-FB55-4B37-B8FB-B4B581CB93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99DDDA5-EF7F-462A-99C9-50C3728914F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4938433-FB55-4B37-B8FB-B4B581CB93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9DDDA5-EF7F-462A-99C9-50C3728914F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938433-FB55-4B37-B8FB-B4B581CB93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9DDDA5-EF7F-462A-99C9-50C3728914F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938433-FB55-4B37-B8FB-B4B581CB93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D99DDDA5-EF7F-462A-99C9-50C3728914F5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B4938433-FB55-4B37-B8FB-B4B581CB93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r-Cyrl-R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Бисери</a:t>
            </a:r>
            <a:r>
              <a:rPr lang="sr-Cyrl-R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Мој вртић слави рођендан </a:t>
            </a:r>
            <a:endParaRPr lang="en-US" sz="36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910" y="5429264"/>
            <a:ext cx="72866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/>
              <a:t>15.04.2021.</a:t>
            </a:r>
          </a:p>
          <a:p>
            <a:pPr algn="ctr"/>
            <a:r>
              <a:rPr lang="sr-Cyrl-RS" b="1" dirty="0" smtClean="0"/>
              <a:t>Крушевац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b="1" dirty="0" smtClean="0">
                <a:solidFill>
                  <a:schemeClr val="tx1"/>
                </a:solidFill>
              </a:rPr>
              <a:t>Слављениик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4" name="Content Placeholder 3" descr="161848406736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2" y="1646238"/>
            <a:ext cx="6034616" cy="4525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Породичне честитке 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23738367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0365" y="1646238"/>
            <a:ext cx="3771635" cy="4525962"/>
          </a:xfrm>
        </p:spPr>
      </p:pic>
      <p:pic>
        <p:nvPicPr>
          <p:cNvPr id="6" name="Picture 5" descr="161823738366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1643050"/>
            <a:ext cx="3286130" cy="4500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Породичне честитке </a:t>
            </a:r>
            <a:endParaRPr lang="en-US" sz="2400" dirty="0"/>
          </a:p>
        </p:txBody>
      </p:sp>
      <p:pic>
        <p:nvPicPr>
          <p:cNvPr id="5" name="Content Placeholder 4" descr="biser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1646238"/>
            <a:ext cx="3786214" cy="4525962"/>
          </a:xfrm>
        </p:spPr>
      </p:pic>
      <p:pic>
        <p:nvPicPr>
          <p:cNvPr id="6" name="Picture 5" descr="16182373836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714488"/>
            <a:ext cx="3786182" cy="44291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16182373836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714488"/>
            <a:ext cx="4143404" cy="4525962"/>
          </a:xfrm>
        </p:spPr>
      </p:pic>
      <p:pic>
        <p:nvPicPr>
          <p:cNvPr id="5" name="Picture 4" descr="161823738369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785926"/>
            <a:ext cx="4071942" cy="44291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161841929507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2802" y="1928802"/>
            <a:ext cx="3250570" cy="4143404"/>
          </a:xfrm>
        </p:spPr>
      </p:pic>
      <p:pic>
        <p:nvPicPr>
          <p:cNvPr id="6" name="Picture 5" descr="161841929507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928802"/>
            <a:ext cx="3714776" cy="41566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400" dirty="0"/>
          </a:p>
        </p:txBody>
      </p:sp>
      <p:pic>
        <p:nvPicPr>
          <p:cNvPr id="5" name="Content Placeholder 4" descr="161832616137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1785926"/>
            <a:ext cx="3500462" cy="4525962"/>
          </a:xfrm>
        </p:spPr>
      </p:pic>
      <p:pic>
        <p:nvPicPr>
          <p:cNvPr id="6" name="Picture 5" descr="16184192949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1785926"/>
            <a:ext cx="3714758" cy="45720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400" dirty="0"/>
          </a:p>
        </p:txBody>
      </p:sp>
      <p:pic>
        <p:nvPicPr>
          <p:cNvPr id="4" name="Content Placeholder 3" descr="161832616142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1714488"/>
            <a:ext cx="3394472" cy="4525962"/>
          </a:xfrm>
        </p:spPr>
      </p:pic>
      <p:pic>
        <p:nvPicPr>
          <p:cNvPr id="5" name="Picture 4" descr="16183261614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785926"/>
            <a:ext cx="3500462" cy="44291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400" dirty="0"/>
          </a:p>
        </p:txBody>
      </p:sp>
      <p:pic>
        <p:nvPicPr>
          <p:cNvPr id="4" name="Content Placeholder 3" descr="161841929499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1646238"/>
            <a:ext cx="3929090" cy="4525962"/>
          </a:xfrm>
        </p:spPr>
      </p:pic>
      <p:pic>
        <p:nvPicPr>
          <p:cNvPr id="5" name="Picture 4" descr="16184192950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643050"/>
            <a:ext cx="3500462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800" dirty="0"/>
          </a:p>
        </p:txBody>
      </p:sp>
      <p:pic>
        <p:nvPicPr>
          <p:cNvPr id="4" name="Content Placeholder 3" descr="161841929504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643050"/>
            <a:ext cx="4000528" cy="4525962"/>
          </a:xfrm>
        </p:spPr>
      </p:pic>
      <p:pic>
        <p:nvPicPr>
          <p:cNvPr id="5" name="Picture 4" descr="16184192950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714488"/>
            <a:ext cx="3786182" cy="44291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400" dirty="0"/>
          </a:p>
        </p:txBody>
      </p:sp>
      <p:pic>
        <p:nvPicPr>
          <p:cNvPr id="4" name="Content Placeholder 3" descr="161841929505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1646238"/>
            <a:ext cx="6374894" cy="4525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400" dirty="0"/>
          </a:p>
        </p:txBody>
      </p:sp>
      <p:pic>
        <p:nvPicPr>
          <p:cNvPr id="4" name="Content Placeholder 3" descr="161832616141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1785926"/>
            <a:ext cx="3394472" cy="4525962"/>
          </a:xfrm>
        </p:spPr>
      </p:pic>
      <p:pic>
        <p:nvPicPr>
          <p:cNvPr id="5" name="Picture 4" descr="161841929505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1785926"/>
            <a:ext cx="4071966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400" dirty="0"/>
          </a:p>
        </p:txBody>
      </p:sp>
      <p:pic>
        <p:nvPicPr>
          <p:cNvPr id="4" name="Content Placeholder 3" descr="161823738366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1428736"/>
            <a:ext cx="6643734" cy="507209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 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4840672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0" y="4286256"/>
            <a:ext cx="3929090" cy="21697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184840672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4143380"/>
            <a:ext cx="3786214" cy="2507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184840672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1643050"/>
            <a:ext cx="3857652" cy="2507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161848406726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596" y="1571612"/>
            <a:ext cx="3929090" cy="2507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 </a:t>
            </a:r>
            <a:endParaRPr lang="en-US" sz="2400" b="1" dirty="0"/>
          </a:p>
        </p:txBody>
      </p:sp>
      <p:pic>
        <p:nvPicPr>
          <p:cNvPr id="4" name="Content Placeholder 3" descr="161848406727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4286256"/>
            <a:ext cx="3929090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1848406728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4286256"/>
            <a:ext cx="3857652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61848406729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8" y="1500174"/>
            <a:ext cx="4000528" cy="25145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161848406730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1500174"/>
            <a:ext cx="3929090" cy="25145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4840673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1785926"/>
            <a:ext cx="3394472" cy="4525962"/>
          </a:xfrm>
        </p:spPr>
      </p:pic>
      <p:pic>
        <p:nvPicPr>
          <p:cNvPr id="5" name="Picture 4" descr="16184840673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714488"/>
            <a:ext cx="3643338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 </a:t>
            </a:r>
            <a:endParaRPr lang="en-US" sz="2400" dirty="0"/>
          </a:p>
        </p:txBody>
      </p:sp>
      <p:pic>
        <p:nvPicPr>
          <p:cNvPr id="5" name="Picture 4" descr="16184840673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928802"/>
            <a:ext cx="4286280" cy="4214842"/>
          </a:xfrm>
          <a:prstGeom prst="rect">
            <a:avLst/>
          </a:prstGeom>
        </p:spPr>
      </p:pic>
      <p:pic>
        <p:nvPicPr>
          <p:cNvPr id="6" name="Picture 5" descr="16184840673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2000240"/>
            <a:ext cx="4000464" cy="41434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32</TotalTime>
  <Words>50</Words>
  <Application>Microsoft Office PowerPoint</Application>
  <PresentationFormat>On-screen Show (4:3)</PresentationFormat>
  <Paragraphs>18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Foundry</vt:lpstr>
      <vt:lpstr>Вртић Бисери  Мој вртић слави рођендан </vt:lpstr>
      <vt:lpstr>Слављениик</vt:lpstr>
      <vt:lpstr>Породичне честитке </vt:lpstr>
      <vt:lpstr>Породичне честитке </vt:lpstr>
      <vt:lpstr>Slide 5</vt:lpstr>
      <vt:lpstr>Дечијих руку дело</vt:lpstr>
      <vt:lpstr>Дечијих руку дело</vt:lpstr>
      <vt:lpstr>Дечијих руку дело</vt:lpstr>
      <vt:lpstr>Дечијих руку дело</vt:lpstr>
      <vt:lpstr>Дечијих руку дело</vt:lpstr>
      <vt:lpstr>Дечијих руку дело</vt:lpstr>
      <vt:lpstr>Дечијих руку дело</vt:lpstr>
      <vt:lpstr>Дечијих руку дело</vt:lpstr>
      <vt:lpstr>Рођенданско славље и весеље </vt:lpstr>
      <vt:lpstr>Рођенданско славље и весеље </vt:lpstr>
      <vt:lpstr>Рођенданско славље и весеље </vt:lpstr>
      <vt:lpstr>Рођенданско славље и весеље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Бисери  Мој вртић слави рођендан</dc:title>
  <dc:creator>Dana Miladinovic</dc:creator>
  <cp:lastModifiedBy>Dana Miladinovic</cp:lastModifiedBy>
  <cp:revision>5</cp:revision>
  <dcterms:created xsi:type="dcterms:W3CDTF">2021-04-15T22:22:06Z</dcterms:created>
  <dcterms:modified xsi:type="dcterms:W3CDTF">2021-04-16T07:16:21Z</dcterms:modified>
</cp:coreProperties>
</file>